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  <a:srgbClr val="E6E6E6"/>
    <a:srgbClr val="FFCC00"/>
    <a:srgbClr val="A1C2E3"/>
    <a:srgbClr val="8A71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71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156A9A-9813-47B1-8379-9F2450990F09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C8991-D57F-4F57-99D8-D1041714389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9809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14EF9B-6828-432D-B681-00F5AD2056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0816" y="2564904"/>
            <a:ext cx="6370622" cy="720000"/>
          </a:xfrm>
        </p:spPr>
        <p:txBody>
          <a:bodyPr anchor="b">
            <a:noAutofit/>
          </a:bodyPr>
          <a:lstStyle>
            <a:lvl1pPr algn="l">
              <a:defRPr sz="38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533BFFE0-8FAF-4991-9C36-8F71F53337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0000" y="3329642"/>
            <a:ext cx="6370622" cy="360238"/>
          </a:xfrm>
        </p:spPr>
        <p:txBody>
          <a:bodyPr>
            <a:no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DB899D5-D822-4871-8971-DF88C80BF5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000" y="3734618"/>
            <a:ext cx="6370622" cy="365125"/>
          </a:xfrm>
        </p:spPr>
        <p:txBody>
          <a:bodyPr/>
          <a:lstStyle>
            <a:lvl1pPr>
              <a:defRPr sz="1500">
                <a:solidFill>
                  <a:schemeClr val="tx1"/>
                </a:solidFill>
              </a:defRPr>
            </a:lvl1pPr>
          </a:lstStyle>
          <a:p>
            <a:fld id="{C3CAB3A1-2D40-4BA9-A61B-AFD14D1D0A73}" type="datetimeFigureOut">
              <a:rPr lang="sv-SE" smtClean="0"/>
              <a:pPr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63F1D00-1D3E-4DFE-AF33-74782C82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07999" y="6356349"/>
            <a:ext cx="7942623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7697EA8-1DDA-4FEA-9D88-06AE9FE1B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28D3-22CF-4FB0-80FD-EC473B325B38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949B3399-2D2E-45AA-8053-3A625F95F58E}"/>
              </a:ext>
            </a:extLst>
          </p:cNvPr>
          <p:cNvSpPr/>
          <p:nvPr userDrawn="1"/>
        </p:nvSpPr>
        <p:spPr>
          <a:xfrm>
            <a:off x="7550642" y="0"/>
            <a:ext cx="3879372" cy="6870717"/>
          </a:xfrm>
          <a:custGeom>
            <a:avLst/>
            <a:gdLst>
              <a:gd name="connsiteX0" fmla="*/ 0 w 618186"/>
              <a:gd name="connsiteY0" fmla="*/ 0 h 6858000"/>
              <a:gd name="connsiteX1" fmla="*/ 618186 w 618186"/>
              <a:gd name="connsiteY1" fmla="*/ 0 h 6858000"/>
              <a:gd name="connsiteX2" fmla="*/ 618186 w 618186"/>
              <a:gd name="connsiteY2" fmla="*/ 6858000 h 6858000"/>
              <a:gd name="connsiteX3" fmla="*/ 0 w 618186"/>
              <a:gd name="connsiteY3" fmla="*/ 6858000 h 6858000"/>
              <a:gd name="connsiteX4" fmla="*/ 0 w 618186"/>
              <a:gd name="connsiteY4" fmla="*/ 0 h 6858000"/>
              <a:gd name="connsiteX0" fmla="*/ 0 w 2060620"/>
              <a:gd name="connsiteY0" fmla="*/ 0 h 6858000"/>
              <a:gd name="connsiteX1" fmla="*/ 618186 w 2060620"/>
              <a:gd name="connsiteY1" fmla="*/ 0 h 6858000"/>
              <a:gd name="connsiteX2" fmla="*/ 2060620 w 2060620"/>
              <a:gd name="connsiteY2" fmla="*/ 3580327 h 6858000"/>
              <a:gd name="connsiteX3" fmla="*/ 618186 w 2060620"/>
              <a:gd name="connsiteY3" fmla="*/ 6858000 h 6858000"/>
              <a:gd name="connsiteX4" fmla="*/ 0 w 2060620"/>
              <a:gd name="connsiteY4" fmla="*/ 6858000 h 6858000"/>
              <a:gd name="connsiteX5" fmla="*/ 0 w 2060620"/>
              <a:gd name="connsiteY5" fmla="*/ 0 h 6858000"/>
              <a:gd name="connsiteX0" fmla="*/ 0 w 3438659"/>
              <a:gd name="connsiteY0" fmla="*/ 0 h 6870878"/>
              <a:gd name="connsiteX1" fmla="*/ 618186 w 3438659"/>
              <a:gd name="connsiteY1" fmla="*/ 0 h 6870878"/>
              <a:gd name="connsiteX2" fmla="*/ 2060620 w 3438659"/>
              <a:gd name="connsiteY2" fmla="*/ 3580327 h 6870878"/>
              <a:gd name="connsiteX3" fmla="*/ 3438659 w 3438659"/>
              <a:gd name="connsiteY3" fmla="*/ 6870878 h 6870878"/>
              <a:gd name="connsiteX4" fmla="*/ 0 w 3438659"/>
              <a:gd name="connsiteY4" fmla="*/ 6858000 h 6870878"/>
              <a:gd name="connsiteX5" fmla="*/ 0 w 3438659"/>
              <a:gd name="connsiteY5" fmla="*/ 0 h 6870878"/>
              <a:gd name="connsiteX0" fmla="*/ 0 w 3850784"/>
              <a:gd name="connsiteY0" fmla="*/ 0 h 6870878"/>
              <a:gd name="connsiteX1" fmla="*/ 618186 w 3850784"/>
              <a:gd name="connsiteY1" fmla="*/ 0 h 6870878"/>
              <a:gd name="connsiteX2" fmla="*/ 3850784 w 3850784"/>
              <a:gd name="connsiteY2" fmla="*/ 4919730 h 6870878"/>
              <a:gd name="connsiteX3" fmla="*/ 3438659 w 3850784"/>
              <a:gd name="connsiteY3" fmla="*/ 6870878 h 6870878"/>
              <a:gd name="connsiteX4" fmla="*/ 0 w 3850784"/>
              <a:gd name="connsiteY4" fmla="*/ 6858000 h 6870878"/>
              <a:gd name="connsiteX5" fmla="*/ 0 w 3850784"/>
              <a:gd name="connsiteY5" fmla="*/ 0 h 6870878"/>
              <a:gd name="connsiteX0" fmla="*/ 0 w 3850784"/>
              <a:gd name="connsiteY0" fmla="*/ 0 h 6870878"/>
              <a:gd name="connsiteX1" fmla="*/ 618186 w 3850784"/>
              <a:gd name="connsiteY1" fmla="*/ 0 h 6870878"/>
              <a:gd name="connsiteX2" fmla="*/ 3850784 w 3850784"/>
              <a:gd name="connsiteY2" fmla="*/ 4919730 h 6870878"/>
              <a:gd name="connsiteX3" fmla="*/ 3438659 w 3850784"/>
              <a:gd name="connsiteY3" fmla="*/ 6870878 h 6870878"/>
              <a:gd name="connsiteX4" fmla="*/ 25758 w 3850784"/>
              <a:gd name="connsiteY4" fmla="*/ 6819364 h 6870878"/>
              <a:gd name="connsiteX5" fmla="*/ 0 w 3850784"/>
              <a:gd name="connsiteY5" fmla="*/ 0 h 6870878"/>
              <a:gd name="connsiteX0" fmla="*/ 0 w 3850906"/>
              <a:gd name="connsiteY0" fmla="*/ 0 h 6870878"/>
              <a:gd name="connsiteX1" fmla="*/ 618186 w 3850906"/>
              <a:gd name="connsiteY1" fmla="*/ 0 h 6870878"/>
              <a:gd name="connsiteX2" fmla="*/ 3850784 w 3850906"/>
              <a:gd name="connsiteY2" fmla="*/ 4919730 h 6870878"/>
              <a:gd name="connsiteX3" fmla="*/ 3438659 w 3850906"/>
              <a:gd name="connsiteY3" fmla="*/ 6870878 h 6870878"/>
              <a:gd name="connsiteX4" fmla="*/ 25758 w 3850906"/>
              <a:gd name="connsiteY4" fmla="*/ 6819364 h 6870878"/>
              <a:gd name="connsiteX5" fmla="*/ 0 w 3850906"/>
              <a:gd name="connsiteY5" fmla="*/ 0 h 6870878"/>
              <a:gd name="connsiteX0" fmla="*/ 0 w 3850906"/>
              <a:gd name="connsiteY0" fmla="*/ 46 h 6870924"/>
              <a:gd name="connsiteX1" fmla="*/ 618186 w 3850906"/>
              <a:gd name="connsiteY1" fmla="*/ 46 h 6870924"/>
              <a:gd name="connsiteX2" fmla="*/ 3850784 w 3850906"/>
              <a:gd name="connsiteY2" fmla="*/ 4919776 h 6870924"/>
              <a:gd name="connsiteX3" fmla="*/ 3438659 w 3850906"/>
              <a:gd name="connsiteY3" fmla="*/ 6870924 h 6870924"/>
              <a:gd name="connsiteX4" fmla="*/ 25758 w 3850906"/>
              <a:gd name="connsiteY4" fmla="*/ 6819410 h 6870924"/>
              <a:gd name="connsiteX5" fmla="*/ 0 w 3850906"/>
              <a:gd name="connsiteY5" fmla="*/ 46 h 6870924"/>
              <a:gd name="connsiteX0" fmla="*/ 0 w 3856669"/>
              <a:gd name="connsiteY0" fmla="*/ 60 h 6870938"/>
              <a:gd name="connsiteX1" fmla="*/ 618186 w 3856669"/>
              <a:gd name="connsiteY1" fmla="*/ 60 h 6870938"/>
              <a:gd name="connsiteX2" fmla="*/ 3850784 w 3856669"/>
              <a:gd name="connsiteY2" fmla="*/ 4919790 h 6870938"/>
              <a:gd name="connsiteX3" fmla="*/ 3438659 w 3856669"/>
              <a:gd name="connsiteY3" fmla="*/ 6870938 h 6870938"/>
              <a:gd name="connsiteX4" fmla="*/ 25758 w 3856669"/>
              <a:gd name="connsiteY4" fmla="*/ 6819424 h 6870938"/>
              <a:gd name="connsiteX5" fmla="*/ 0 w 3856669"/>
              <a:gd name="connsiteY5" fmla="*/ 60 h 6870938"/>
              <a:gd name="connsiteX0" fmla="*/ 0 w 3856669"/>
              <a:gd name="connsiteY0" fmla="*/ 60 h 6873649"/>
              <a:gd name="connsiteX1" fmla="*/ 618186 w 3856669"/>
              <a:gd name="connsiteY1" fmla="*/ 60 h 6873649"/>
              <a:gd name="connsiteX2" fmla="*/ 3850784 w 3856669"/>
              <a:gd name="connsiteY2" fmla="*/ 4919790 h 6873649"/>
              <a:gd name="connsiteX3" fmla="*/ 3438659 w 3856669"/>
              <a:gd name="connsiteY3" fmla="*/ 6870938 h 6873649"/>
              <a:gd name="connsiteX4" fmla="*/ 25758 w 3856669"/>
              <a:gd name="connsiteY4" fmla="*/ 6819424 h 6873649"/>
              <a:gd name="connsiteX5" fmla="*/ 0 w 3856669"/>
              <a:gd name="connsiteY5" fmla="*/ 60 h 6873649"/>
              <a:gd name="connsiteX0" fmla="*/ 0 w 3850906"/>
              <a:gd name="connsiteY0" fmla="*/ 54 h 6871053"/>
              <a:gd name="connsiteX1" fmla="*/ 618186 w 3850906"/>
              <a:gd name="connsiteY1" fmla="*/ 54 h 6871053"/>
              <a:gd name="connsiteX2" fmla="*/ 3850784 w 3850906"/>
              <a:gd name="connsiteY2" fmla="*/ 4919784 h 6871053"/>
              <a:gd name="connsiteX3" fmla="*/ 3438659 w 3850906"/>
              <a:gd name="connsiteY3" fmla="*/ 6870932 h 6871053"/>
              <a:gd name="connsiteX4" fmla="*/ 25758 w 3850906"/>
              <a:gd name="connsiteY4" fmla="*/ 6819418 h 6871053"/>
              <a:gd name="connsiteX5" fmla="*/ 0 w 3850906"/>
              <a:gd name="connsiteY5" fmla="*/ 54 h 6871053"/>
              <a:gd name="connsiteX0" fmla="*/ 0 w 3861096"/>
              <a:gd name="connsiteY0" fmla="*/ 341846 h 7367038"/>
              <a:gd name="connsiteX1" fmla="*/ 618186 w 3861096"/>
              <a:gd name="connsiteY1" fmla="*/ 341846 h 7367038"/>
              <a:gd name="connsiteX2" fmla="*/ 3822209 w 3861096"/>
              <a:gd name="connsiteY2" fmla="*/ 4956776 h 7367038"/>
              <a:gd name="connsiteX3" fmla="*/ 3438659 w 3861096"/>
              <a:gd name="connsiteY3" fmla="*/ 7212724 h 7367038"/>
              <a:gd name="connsiteX4" fmla="*/ 25758 w 3861096"/>
              <a:gd name="connsiteY4" fmla="*/ 7161210 h 7367038"/>
              <a:gd name="connsiteX5" fmla="*/ 0 w 3861096"/>
              <a:gd name="connsiteY5" fmla="*/ 341846 h 7367038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18610"/>
              <a:gd name="connsiteX1" fmla="*/ 618186 w 3822362"/>
              <a:gd name="connsiteY1" fmla="*/ 341846 h 7218610"/>
              <a:gd name="connsiteX2" fmla="*/ 3822209 w 3822362"/>
              <a:gd name="connsiteY2" fmla="*/ 4956776 h 7218610"/>
              <a:gd name="connsiteX3" fmla="*/ 3438659 w 3822362"/>
              <a:gd name="connsiteY3" fmla="*/ 7212724 h 7218610"/>
              <a:gd name="connsiteX4" fmla="*/ 25758 w 3822362"/>
              <a:gd name="connsiteY4" fmla="*/ 7161210 h 7218610"/>
              <a:gd name="connsiteX5" fmla="*/ 0 w 3822362"/>
              <a:gd name="connsiteY5" fmla="*/ 341846 h 7218610"/>
              <a:gd name="connsiteX0" fmla="*/ 0 w 3822209"/>
              <a:gd name="connsiteY0" fmla="*/ 341846 h 7218610"/>
              <a:gd name="connsiteX1" fmla="*/ 618186 w 3822209"/>
              <a:gd name="connsiteY1" fmla="*/ 341846 h 7218610"/>
              <a:gd name="connsiteX2" fmla="*/ 3822209 w 3822209"/>
              <a:gd name="connsiteY2" fmla="*/ 4956776 h 7218610"/>
              <a:gd name="connsiteX3" fmla="*/ 3438659 w 3822209"/>
              <a:gd name="connsiteY3" fmla="*/ 7212724 h 7218610"/>
              <a:gd name="connsiteX4" fmla="*/ 25758 w 3822209"/>
              <a:gd name="connsiteY4" fmla="*/ 7161210 h 7218610"/>
              <a:gd name="connsiteX5" fmla="*/ 0 w 3822209"/>
              <a:gd name="connsiteY5" fmla="*/ 341846 h 7218610"/>
              <a:gd name="connsiteX0" fmla="*/ 0 w 3822209"/>
              <a:gd name="connsiteY0" fmla="*/ 0 h 6876764"/>
              <a:gd name="connsiteX1" fmla="*/ 618186 w 3822209"/>
              <a:gd name="connsiteY1" fmla="*/ 0 h 6876764"/>
              <a:gd name="connsiteX2" fmla="*/ 3822209 w 3822209"/>
              <a:gd name="connsiteY2" fmla="*/ 4614930 h 6876764"/>
              <a:gd name="connsiteX3" fmla="*/ 3438659 w 3822209"/>
              <a:gd name="connsiteY3" fmla="*/ 6870878 h 6876764"/>
              <a:gd name="connsiteX4" fmla="*/ 25758 w 3822209"/>
              <a:gd name="connsiteY4" fmla="*/ 6819364 h 6876764"/>
              <a:gd name="connsiteX5" fmla="*/ 0 w 3822209"/>
              <a:gd name="connsiteY5" fmla="*/ 0 h 6876764"/>
              <a:gd name="connsiteX0" fmla="*/ 0 w 3822209"/>
              <a:gd name="connsiteY0" fmla="*/ 0 h 6876764"/>
              <a:gd name="connsiteX1" fmla="*/ 618186 w 3822209"/>
              <a:gd name="connsiteY1" fmla="*/ 0 h 6876764"/>
              <a:gd name="connsiteX2" fmla="*/ 3822209 w 3822209"/>
              <a:gd name="connsiteY2" fmla="*/ 4614930 h 6876764"/>
              <a:gd name="connsiteX3" fmla="*/ 3438659 w 3822209"/>
              <a:gd name="connsiteY3" fmla="*/ 6870878 h 6876764"/>
              <a:gd name="connsiteX4" fmla="*/ 25758 w 3822209"/>
              <a:gd name="connsiteY4" fmla="*/ 6819364 h 6876764"/>
              <a:gd name="connsiteX5" fmla="*/ 0 w 3822209"/>
              <a:gd name="connsiteY5" fmla="*/ 0 h 6876764"/>
              <a:gd name="connsiteX0" fmla="*/ 0 w 3822209"/>
              <a:gd name="connsiteY0" fmla="*/ 0 h 6876764"/>
              <a:gd name="connsiteX1" fmla="*/ 618186 w 3822209"/>
              <a:gd name="connsiteY1" fmla="*/ 0 h 6876764"/>
              <a:gd name="connsiteX2" fmla="*/ 3822209 w 3822209"/>
              <a:gd name="connsiteY2" fmla="*/ 4614930 h 6876764"/>
              <a:gd name="connsiteX3" fmla="*/ 3438659 w 3822209"/>
              <a:gd name="connsiteY3" fmla="*/ 6870878 h 6876764"/>
              <a:gd name="connsiteX4" fmla="*/ 25758 w 3822209"/>
              <a:gd name="connsiteY4" fmla="*/ 6819364 h 6876764"/>
              <a:gd name="connsiteX5" fmla="*/ 0 w 3822209"/>
              <a:gd name="connsiteY5" fmla="*/ 0 h 6876764"/>
              <a:gd name="connsiteX0" fmla="*/ 0 w 3812684"/>
              <a:gd name="connsiteY0" fmla="*/ 0 h 6876764"/>
              <a:gd name="connsiteX1" fmla="*/ 618186 w 3812684"/>
              <a:gd name="connsiteY1" fmla="*/ 0 h 6876764"/>
              <a:gd name="connsiteX2" fmla="*/ 3812684 w 3812684"/>
              <a:gd name="connsiteY2" fmla="*/ 4633980 h 6876764"/>
              <a:gd name="connsiteX3" fmla="*/ 3438659 w 3812684"/>
              <a:gd name="connsiteY3" fmla="*/ 6870878 h 6876764"/>
              <a:gd name="connsiteX4" fmla="*/ 25758 w 3812684"/>
              <a:gd name="connsiteY4" fmla="*/ 6819364 h 6876764"/>
              <a:gd name="connsiteX5" fmla="*/ 0 w 3812684"/>
              <a:gd name="connsiteY5" fmla="*/ 0 h 6876764"/>
              <a:gd name="connsiteX0" fmla="*/ 0 w 3812684"/>
              <a:gd name="connsiteY0" fmla="*/ 0 h 6876764"/>
              <a:gd name="connsiteX1" fmla="*/ 618186 w 3812684"/>
              <a:gd name="connsiteY1" fmla="*/ 0 h 6876764"/>
              <a:gd name="connsiteX2" fmla="*/ 3812684 w 3812684"/>
              <a:gd name="connsiteY2" fmla="*/ 4633980 h 6876764"/>
              <a:gd name="connsiteX3" fmla="*/ 3438659 w 3812684"/>
              <a:gd name="connsiteY3" fmla="*/ 6870878 h 6876764"/>
              <a:gd name="connsiteX4" fmla="*/ 25758 w 3812684"/>
              <a:gd name="connsiteY4" fmla="*/ 6819364 h 6876764"/>
              <a:gd name="connsiteX5" fmla="*/ 0 w 3812684"/>
              <a:gd name="connsiteY5" fmla="*/ 0 h 6876764"/>
              <a:gd name="connsiteX0" fmla="*/ 0 w 3812684"/>
              <a:gd name="connsiteY0" fmla="*/ 0 h 6882109"/>
              <a:gd name="connsiteX1" fmla="*/ 618186 w 3812684"/>
              <a:gd name="connsiteY1" fmla="*/ 0 h 6882109"/>
              <a:gd name="connsiteX2" fmla="*/ 3812684 w 3812684"/>
              <a:gd name="connsiteY2" fmla="*/ 4633980 h 6882109"/>
              <a:gd name="connsiteX3" fmla="*/ 3438659 w 3812684"/>
              <a:gd name="connsiteY3" fmla="*/ 6870878 h 6882109"/>
              <a:gd name="connsiteX4" fmla="*/ 1740258 w 3812684"/>
              <a:gd name="connsiteY4" fmla="*/ 6857464 h 6882109"/>
              <a:gd name="connsiteX5" fmla="*/ 0 w 3812684"/>
              <a:gd name="connsiteY5" fmla="*/ 0 h 6882109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0 w 3812684"/>
              <a:gd name="connsiteY5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0 w 3812684"/>
              <a:gd name="connsiteY5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986307 w 3812684"/>
              <a:gd name="connsiteY5" fmla="*/ 3895724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10307 w 3812684"/>
              <a:gd name="connsiteY5" fmla="*/ 4486274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10307 w 3812684"/>
              <a:gd name="connsiteY5" fmla="*/ 4486274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10307 w 3812684"/>
              <a:gd name="connsiteY5" fmla="*/ 4486274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10307 w 3812684"/>
              <a:gd name="connsiteY5" fmla="*/ 4486274 h 6877800"/>
              <a:gd name="connsiteX6" fmla="*/ 0 w 3812684"/>
              <a:gd name="connsiteY6" fmla="*/ 0 h 6877800"/>
              <a:gd name="connsiteX0" fmla="*/ 0 w 3812684"/>
              <a:gd name="connsiteY0" fmla="*/ 0 h 6945531"/>
              <a:gd name="connsiteX1" fmla="*/ 618186 w 3812684"/>
              <a:gd name="connsiteY1" fmla="*/ 0 h 6945531"/>
              <a:gd name="connsiteX2" fmla="*/ 3812684 w 3812684"/>
              <a:gd name="connsiteY2" fmla="*/ 4633980 h 6945531"/>
              <a:gd name="connsiteX3" fmla="*/ 3438659 w 3812684"/>
              <a:gd name="connsiteY3" fmla="*/ 6870878 h 6945531"/>
              <a:gd name="connsiteX4" fmla="*/ 1740258 w 3812684"/>
              <a:gd name="connsiteY4" fmla="*/ 6857464 h 6945531"/>
              <a:gd name="connsiteX5" fmla="*/ 2510307 w 3812684"/>
              <a:gd name="connsiteY5" fmla="*/ 4486274 h 6945531"/>
              <a:gd name="connsiteX6" fmla="*/ 0 w 3812684"/>
              <a:gd name="connsiteY6" fmla="*/ 0 h 6945531"/>
              <a:gd name="connsiteX0" fmla="*/ 0 w 3812684"/>
              <a:gd name="connsiteY0" fmla="*/ 0 h 6894455"/>
              <a:gd name="connsiteX1" fmla="*/ 618186 w 3812684"/>
              <a:gd name="connsiteY1" fmla="*/ 0 h 6894455"/>
              <a:gd name="connsiteX2" fmla="*/ 3812684 w 3812684"/>
              <a:gd name="connsiteY2" fmla="*/ 4633980 h 6894455"/>
              <a:gd name="connsiteX3" fmla="*/ 3438659 w 3812684"/>
              <a:gd name="connsiteY3" fmla="*/ 6870878 h 6894455"/>
              <a:gd name="connsiteX4" fmla="*/ 1740258 w 3812684"/>
              <a:gd name="connsiteY4" fmla="*/ 6857464 h 6894455"/>
              <a:gd name="connsiteX5" fmla="*/ 2500782 w 3812684"/>
              <a:gd name="connsiteY5" fmla="*/ 4267199 h 6894455"/>
              <a:gd name="connsiteX6" fmla="*/ 0 w 3812684"/>
              <a:gd name="connsiteY6" fmla="*/ 0 h 6894455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00782 w 3812684"/>
              <a:gd name="connsiteY5" fmla="*/ 426719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00782 w 3812684"/>
              <a:gd name="connsiteY5" fmla="*/ 4267199 h 6877800"/>
              <a:gd name="connsiteX6" fmla="*/ 0 w 3812684"/>
              <a:gd name="connsiteY6" fmla="*/ 0 h 6877800"/>
              <a:gd name="connsiteX0" fmla="*/ 0 w 3822209"/>
              <a:gd name="connsiteY0" fmla="*/ 0 h 6887325"/>
              <a:gd name="connsiteX1" fmla="*/ 627711 w 3822209"/>
              <a:gd name="connsiteY1" fmla="*/ 9525 h 6887325"/>
              <a:gd name="connsiteX2" fmla="*/ 3822209 w 3822209"/>
              <a:gd name="connsiteY2" fmla="*/ 4643505 h 6887325"/>
              <a:gd name="connsiteX3" fmla="*/ 3448184 w 3822209"/>
              <a:gd name="connsiteY3" fmla="*/ 6880403 h 6887325"/>
              <a:gd name="connsiteX4" fmla="*/ 1749783 w 3822209"/>
              <a:gd name="connsiteY4" fmla="*/ 6866989 h 6887325"/>
              <a:gd name="connsiteX5" fmla="*/ 2510307 w 3822209"/>
              <a:gd name="connsiteY5" fmla="*/ 4276724 h 6887325"/>
              <a:gd name="connsiteX6" fmla="*/ 0 w 382220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94386 w 3879359"/>
              <a:gd name="connsiteY1" fmla="*/ 0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94386 w 3879359"/>
              <a:gd name="connsiteY1" fmla="*/ 0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3821"/>
              <a:gd name="connsiteX1" fmla="*/ 694386 w 3879359"/>
              <a:gd name="connsiteY1" fmla="*/ 0 h 6883821"/>
              <a:gd name="connsiteX2" fmla="*/ 3879359 w 3879359"/>
              <a:gd name="connsiteY2" fmla="*/ 4643505 h 6883821"/>
              <a:gd name="connsiteX3" fmla="*/ 3505334 w 3879359"/>
              <a:gd name="connsiteY3" fmla="*/ 6880403 h 6883821"/>
              <a:gd name="connsiteX4" fmla="*/ 1806933 w 3879359"/>
              <a:gd name="connsiteY4" fmla="*/ 6866989 h 6883821"/>
              <a:gd name="connsiteX5" fmla="*/ 2567457 w 3879359"/>
              <a:gd name="connsiteY5" fmla="*/ 4276724 h 6883821"/>
              <a:gd name="connsiteX6" fmla="*/ 0 w 3879359"/>
              <a:gd name="connsiteY6" fmla="*/ 0 h 6883821"/>
              <a:gd name="connsiteX0" fmla="*/ 0 w 3879359"/>
              <a:gd name="connsiteY0" fmla="*/ 0 h 6867027"/>
              <a:gd name="connsiteX1" fmla="*/ 694386 w 3879359"/>
              <a:gd name="connsiteY1" fmla="*/ 0 h 6867027"/>
              <a:gd name="connsiteX2" fmla="*/ 3879359 w 3879359"/>
              <a:gd name="connsiteY2" fmla="*/ 4643505 h 6867027"/>
              <a:gd name="connsiteX3" fmla="*/ 3505334 w 3879359"/>
              <a:gd name="connsiteY3" fmla="*/ 6861353 h 6867027"/>
              <a:gd name="connsiteX4" fmla="*/ 1806933 w 3879359"/>
              <a:gd name="connsiteY4" fmla="*/ 6866989 h 6867027"/>
              <a:gd name="connsiteX5" fmla="*/ 2567457 w 3879359"/>
              <a:gd name="connsiteY5" fmla="*/ 4276724 h 6867027"/>
              <a:gd name="connsiteX6" fmla="*/ 0 w 3879359"/>
              <a:gd name="connsiteY6" fmla="*/ 0 h 6867027"/>
              <a:gd name="connsiteX0" fmla="*/ 0 w 3879359"/>
              <a:gd name="connsiteY0" fmla="*/ 0 h 6865609"/>
              <a:gd name="connsiteX1" fmla="*/ 694386 w 3879359"/>
              <a:gd name="connsiteY1" fmla="*/ 0 h 6865609"/>
              <a:gd name="connsiteX2" fmla="*/ 3879359 w 3879359"/>
              <a:gd name="connsiteY2" fmla="*/ 4643505 h 6865609"/>
              <a:gd name="connsiteX3" fmla="*/ 3505334 w 3879359"/>
              <a:gd name="connsiteY3" fmla="*/ 6861353 h 6865609"/>
              <a:gd name="connsiteX4" fmla="*/ 1797408 w 3879359"/>
              <a:gd name="connsiteY4" fmla="*/ 6857464 h 6865609"/>
              <a:gd name="connsiteX5" fmla="*/ 2567457 w 3879359"/>
              <a:gd name="connsiteY5" fmla="*/ 4276724 h 6865609"/>
              <a:gd name="connsiteX6" fmla="*/ 0 w 3879359"/>
              <a:gd name="connsiteY6" fmla="*/ 0 h 6865609"/>
              <a:gd name="connsiteX0" fmla="*/ 0 w 3879359"/>
              <a:gd name="connsiteY0" fmla="*/ 0 h 6865609"/>
              <a:gd name="connsiteX1" fmla="*/ 694386 w 3879359"/>
              <a:gd name="connsiteY1" fmla="*/ 0 h 6865609"/>
              <a:gd name="connsiteX2" fmla="*/ 3879359 w 3879359"/>
              <a:gd name="connsiteY2" fmla="*/ 4643505 h 6865609"/>
              <a:gd name="connsiteX3" fmla="*/ 3505334 w 3879359"/>
              <a:gd name="connsiteY3" fmla="*/ 6861353 h 6865609"/>
              <a:gd name="connsiteX4" fmla="*/ 1797408 w 3879359"/>
              <a:gd name="connsiteY4" fmla="*/ 6857464 h 6865609"/>
              <a:gd name="connsiteX5" fmla="*/ 2567457 w 3879359"/>
              <a:gd name="connsiteY5" fmla="*/ 4276724 h 6865609"/>
              <a:gd name="connsiteX6" fmla="*/ 0 w 3879359"/>
              <a:gd name="connsiteY6" fmla="*/ 0 h 6865609"/>
              <a:gd name="connsiteX0" fmla="*/ 0 w 3879372"/>
              <a:gd name="connsiteY0" fmla="*/ 0 h 6865609"/>
              <a:gd name="connsiteX1" fmla="*/ 694386 w 3879372"/>
              <a:gd name="connsiteY1" fmla="*/ 0 h 6865609"/>
              <a:gd name="connsiteX2" fmla="*/ 3879359 w 3879372"/>
              <a:gd name="connsiteY2" fmla="*/ 4643505 h 6865609"/>
              <a:gd name="connsiteX3" fmla="*/ 3505334 w 3879372"/>
              <a:gd name="connsiteY3" fmla="*/ 6861353 h 6865609"/>
              <a:gd name="connsiteX4" fmla="*/ 1797408 w 3879372"/>
              <a:gd name="connsiteY4" fmla="*/ 6857464 h 6865609"/>
              <a:gd name="connsiteX5" fmla="*/ 2567457 w 3879372"/>
              <a:gd name="connsiteY5" fmla="*/ 4276724 h 6865609"/>
              <a:gd name="connsiteX6" fmla="*/ 0 w 3879372"/>
              <a:gd name="connsiteY6" fmla="*/ 0 h 6865609"/>
              <a:gd name="connsiteX0" fmla="*/ 0 w 3879372"/>
              <a:gd name="connsiteY0" fmla="*/ 0 h 6870717"/>
              <a:gd name="connsiteX1" fmla="*/ 694386 w 3879372"/>
              <a:gd name="connsiteY1" fmla="*/ 0 h 6870717"/>
              <a:gd name="connsiteX2" fmla="*/ 3879359 w 3879372"/>
              <a:gd name="connsiteY2" fmla="*/ 4643505 h 6870717"/>
              <a:gd name="connsiteX3" fmla="*/ 3505334 w 3879372"/>
              <a:gd name="connsiteY3" fmla="*/ 6861353 h 6870717"/>
              <a:gd name="connsiteX4" fmla="*/ 1784156 w 3879372"/>
              <a:gd name="connsiteY4" fmla="*/ 6870717 h 6870717"/>
              <a:gd name="connsiteX5" fmla="*/ 2567457 w 3879372"/>
              <a:gd name="connsiteY5" fmla="*/ 4276724 h 6870717"/>
              <a:gd name="connsiteX6" fmla="*/ 0 w 3879372"/>
              <a:gd name="connsiteY6" fmla="*/ 0 h 6870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9372" h="6870717">
                <a:moveTo>
                  <a:pt x="0" y="0"/>
                </a:moveTo>
                <a:lnTo>
                  <a:pt x="694386" y="0"/>
                </a:lnTo>
                <a:cubicBezTo>
                  <a:pt x="1264746" y="226230"/>
                  <a:pt x="3864334" y="1859522"/>
                  <a:pt x="3879359" y="4643505"/>
                </a:cubicBezTo>
                <a:cubicBezTo>
                  <a:pt x="3882042" y="6084597"/>
                  <a:pt x="3492657" y="6877630"/>
                  <a:pt x="3505334" y="6861353"/>
                </a:cubicBezTo>
                <a:cubicBezTo>
                  <a:pt x="3101192" y="6876334"/>
                  <a:pt x="1807365" y="6859313"/>
                  <a:pt x="1784156" y="6870717"/>
                </a:cubicBezTo>
                <a:cubicBezTo>
                  <a:pt x="1785006" y="6841583"/>
                  <a:pt x="2543175" y="5791110"/>
                  <a:pt x="2567457" y="4276724"/>
                </a:cubicBezTo>
                <a:cubicBezTo>
                  <a:pt x="2629839" y="1076413"/>
                  <a:pt x="23253" y="30162"/>
                  <a:pt x="0" y="0"/>
                </a:cubicBezTo>
                <a:close/>
              </a:path>
            </a:pathLst>
          </a:custGeom>
          <a:solidFill>
            <a:srgbClr val="00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8">
            <a:extLst>
              <a:ext uri="{FF2B5EF4-FFF2-40B4-BE49-F238E27FC236}">
                <a16:creationId xmlns:a16="http://schemas.microsoft.com/office/drawing/2014/main" id="{1A582CF7-6DFE-4BF9-B584-02019C3E738F}"/>
              </a:ext>
            </a:extLst>
          </p:cNvPr>
          <p:cNvSpPr/>
          <p:nvPr userDrawn="1"/>
        </p:nvSpPr>
        <p:spPr>
          <a:xfrm>
            <a:off x="9161313" y="1"/>
            <a:ext cx="3042544" cy="3152774"/>
          </a:xfrm>
          <a:custGeom>
            <a:avLst/>
            <a:gdLst>
              <a:gd name="connsiteX0" fmla="*/ 0 w 618186"/>
              <a:gd name="connsiteY0" fmla="*/ 0 h 6858000"/>
              <a:gd name="connsiteX1" fmla="*/ 618186 w 618186"/>
              <a:gd name="connsiteY1" fmla="*/ 0 h 6858000"/>
              <a:gd name="connsiteX2" fmla="*/ 618186 w 618186"/>
              <a:gd name="connsiteY2" fmla="*/ 6858000 h 6858000"/>
              <a:gd name="connsiteX3" fmla="*/ 0 w 618186"/>
              <a:gd name="connsiteY3" fmla="*/ 6858000 h 6858000"/>
              <a:gd name="connsiteX4" fmla="*/ 0 w 618186"/>
              <a:gd name="connsiteY4" fmla="*/ 0 h 6858000"/>
              <a:gd name="connsiteX0" fmla="*/ 0 w 2060620"/>
              <a:gd name="connsiteY0" fmla="*/ 0 h 6858000"/>
              <a:gd name="connsiteX1" fmla="*/ 618186 w 2060620"/>
              <a:gd name="connsiteY1" fmla="*/ 0 h 6858000"/>
              <a:gd name="connsiteX2" fmla="*/ 2060620 w 2060620"/>
              <a:gd name="connsiteY2" fmla="*/ 3580327 h 6858000"/>
              <a:gd name="connsiteX3" fmla="*/ 618186 w 2060620"/>
              <a:gd name="connsiteY3" fmla="*/ 6858000 h 6858000"/>
              <a:gd name="connsiteX4" fmla="*/ 0 w 2060620"/>
              <a:gd name="connsiteY4" fmla="*/ 6858000 h 6858000"/>
              <a:gd name="connsiteX5" fmla="*/ 0 w 2060620"/>
              <a:gd name="connsiteY5" fmla="*/ 0 h 6858000"/>
              <a:gd name="connsiteX0" fmla="*/ 0 w 3438659"/>
              <a:gd name="connsiteY0" fmla="*/ 0 h 6870878"/>
              <a:gd name="connsiteX1" fmla="*/ 618186 w 3438659"/>
              <a:gd name="connsiteY1" fmla="*/ 0 h 6870878"/>
              <a:gd name="connsiteX2" fmla="*/ 2060620 w 3438659"/>
              <a:gd name="connsiteY2" fmla="*/ 3580327 h 6870878"/>
              <a:gd name="connsiteX3" fmla="*/ 3438659 w 3438659"/>
              <a:gd name="connsiteY3" fmla="*/ 6870878 h 6870878"/>
              <a:gd name="connsiteX4" fmla="*/ 0 w 3438659"/>
              <a:gd name="connsiteY4" fmla="*/ 6858000 h 6870878"/>
              <a:gd name="connsiteX5" fmla="*/ 0 w 3438659"/>
              <a:gd name="connsiteY5" fmla="*/ 0 h 6870878"/>
              <a:gd name="connsiteX0" fmla="*/ 0 w 3850784"/>
              <a:gd name="connsiteY0" fmla="*/ 0 h 6870878"/>
              <a:gd name="connsiteX1" fmla="*/ 618186 w 3850784"/>
              <a:gd name="connsiteY1" fmla="*/ 0 h 6870878"/>
              <a:gd name="connsiteX2" fmla="*/ 3850784 w 3850784"/>
              <a:gd name="connsiteY2" fmla="*/ 4919730 h 6870878"/>
              <a:gd name="connsiteX3" fmla="*/ 3438659 w 3850784"/>
              <a:gd name="connsiteY3" fmla="*/ 6870878 h 6870878"/>
              <a:gd name="connsiteX4" fmla="*/ 0 w 3850784"/>
              <a:gd name="connsiteY4" fmla="*/ 6858000 h 6870878"/>
              <a:gd name="connsiteX5" fmla="*/ 0 w 3850784"/>
              <a:gd name="connsiteY5" fmla="*/ 0 h 6870878"/>
              <a:gd name="connsiteX0" fmla="*/ 0 w 3850784"/>
              <a:gd name="connsiteY0" fmla="*/ 0 h 6870878"/>
              <a:gd name="connsiteX1" fmla="*/ 618186 w 3850784"/>
              <a:gd name="connsiteY1" fmla="*/ 0 h 6870878"/>
              <a:gd name="connsiteX2" fmla="*/ 3850784 w 3850784"/>
              <a:gd name="connsiteY2" fmla="*/ 4919730 h 6870878"/>
              <a:gd name="connsiteX3" fmla="*/ 3438659 w 3850784"/>
              <a:gd name="connsiteY3" fmla="*/ 6870878 h 6870878"/>
              <a:gd name="connsiteX4" fmla="*/ 25758 w 3850784"/>
              <a:gd name="connsiteY4" fmla="*/ 6819364 h 6870878"/>
              <a:gd name="connsiteX5" fmla="*/ 0 w 3850784"/>
              <a:gd name="connsiteY5" fmla="*/ 0 h 6870878"/>
              <a:gd name="connsiteX0" fmla="*/ 0 w 3850906"/>
              <a:gd name="connsiteY0" fmla="*/ 0 h 6870878"/>
              <a:gd name="connsiteX1" fmla="*/ 618186 w 3850906"/>
              <a:gd name="connsiteY1" fmla="*/ 0 h 6870878"/>
              <a:gd name="connsiteX2" fmla="*/ 3850784 w 3850906"/>
              <a:gd name="connsiteY2" fmla="*/ 4919730 h 6870878"/>
              <a:gd name="connsiteX3" fmla="*/ 3438659 w 3850906"/>
              <a:gd name="connsiteY3" fmla="*/ 6870878 h 6870878"/>
              <a:gd name="connsiteX4" fmla="*/ 25758 w 3850906"/>
              <a:gd name="connsiteY4" fmla="*/ 6819364 h 6870878"/>
              <a:gd name="connsiteX5" fmla="*/ 0 w 3850906"/>
              <a:gd name="connsiteY5" fmla="*/ 0 h 6870878"/>
              <a:gd name="connsiteX0" fmla="*/ 0 w 3850906"/>
              <a:gd name="connsiteY0" fmla="*/ 46 h 6870924"/>
              <a:gd name="connsiteX1" fmla="*/ 618186 w 3850906"/>
              <a:gd name="connsiteY1" fmla="*/ 46 h 6870924"/>
              <a:gd name="connsiteX2" fmla="*/ 3850784 w 3850906"/>
              <a:gd name="connsiteY2" fmla="*/ 4919776 h 6870924"/>
              <a:gd name="connsiteX3" fmla="*/ 3438659 w 3850906"/>
              <a:gd name="connsiteY3" fmla="*/ 6870924 h 6870924"/>
              <a:gd name="connsiteX4" fmla="*/ 25758 w 3850906"/>
              <a:gd name="connsiteY4" fmla="*/ 6819410 h 6870924"/>
              <a:gd name="connsiteX5" fmla="*/ 0 w 3850906"/>
              <a:gd name="connsiteY5" fmla="*/ 46 h 6870924"/>
              <a:gd name="connsiteX0" fmla="*/ 0 w 3856669"/>
              <a:gd name="connsiteY0" fmla="*/ 60 h 6870938"/>
              <a:gd name="connsiteX1" fmla="*/ 618186 w 3856669"/>
              <a:gd name="connsiteY1" fmla="*/ 60 h 6870938"/>
              <a:gd name="connsiteX2" fmla="*/ 3850784 w 3856669"/>
              <a:gd name="connsiteY2" fmla="*/ 4919790 h 6870938"/>
              <a:gd name="connsiteX3" fmla="*/ 3438659 w 3856669"/>
              <a:gd name="connsiteY3" fmla="*/ 6870938 h 6870938"/>
              <a:gd name="connsiteX4" fmla="*/ 25758 w 3856669"/>
              <a:gd name="connsiteY4" fmla="*/ 6819424 h 6870938"/>
              <a:gd name="connsiteX5" fmla="*/ 0 w 3856669"/>
              <a:gd name="connsiteY5" fmla="*/ 60 h 6870938"/>
              <a:gd name="connsiteX0" fmla="*/ 0 w 3856669"/>
              <a:gd name="connsiteY0" fmla="*/ 60 h 6873649"/>
              <a:gd name="connsiteX1" fmla="*/ 618186 w 3856669"/>
              <a:gd name="connsiteY1" fmla="*/ 60 h 6873649"/>
              <a:gd name="connsiteX2" fmla="*/ 3850784 w 3856669"/>
              <a:gd name="connsiteY2" fmla="*/ 4919790 h 6873649"/>
              <a:gd name="connsiteX3" fmla="*/ 3438659 w 3856669"/>
              <a:gd name="connsiteY3" fmla="*/ 6870938 h 6873649"/>
              <a:gd name="connsiteX4" fmla="*/ 25758 w 3856669"/>
              <a:gd name="connsiteY4" fmla="*/ 6819424 h 6873649"/>
              <a:gd name="connsiteX5" fmla="*/ 0 w 3856669"/>
              <a:gd name="connsiteY5" fmla="*/ 60 h 6873649"/>
              <a:gd name="connsiteX0" fmla="*/ 0 w 3850906"/>
              <a:gd name="connsiteY0" fmla="*/ 54 h 6871053"/>
              <a:gd name="connsiteX1" fmla="*/ 618186 w 3850906"/>
              <a:gd name="connsiteY1" fmla="*/ 54 h 6871053"/>
              <a:gd name="connsiteX2" fmla="*/ 3850784 w 3850906"/>
              <a:gd name="connsiteY2" fmla="*/ 4919784 h 6871053"/>
              <a:gd name="connsiteX3" fmla="*/ 3438659 w 3850906"/>
              <a:gd name="connsiteY3" fmla="*/ 6870932 h 6871053"/>
              <a:gd name="connsiteX4" fmla="*/ 25758 w 3850906"/>
              <a:gd name="connsiteY4" fmla="*/ 6819418 h 6871053"/>
              <a:gd name="connsiteX5" fmla="*/ 0 w 3850906"/>
              <a:gd name="connsiteY5" fmla="*/ 54 h 6871053"/>
              <a:gd name="connsiteX0" fmla="*/ 0 w 3861096"/>
              <a:gd name="connsiteY0" fmla="*/ 341846 h 7367038"/>
              <a:gd name="connsiteX1" fmla="*/ 618186 w 3861096"/>
              <a:gd name="connsiteY1" fmla="*/ 341846 h 7367038"/>
              <a:gd name="connsiteX2" fmla="*/ 3822209 w 3861096"/>
              <a:gd name="connsiteY2" fmla="*/ 4956776 h 7367038"/>
              <a:gd name="connsiteX3" fmla="*/ 3438659 w 3861096"/>
              <a:gd name="connsiteY3" fmla="*/ 7212724 h 7367038"/>
              <a:gd name="connsiteX4" fmla="*/ 25758 w 3861096"/>
              <a:gd name="connsiteY4" fmla="*/ 7161210 h 7367038"/>
              <a:gd name="connsiteX5" fmla="*/ 0 w 3861096"/>
              <a:gd name="connsiteY5" fmla="*/ 341846 h 7367038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25786"/>
              <a:gd name="connsiteX1" fmla="*/ 618186 w 3822362"/>
              <a:gd name="connsiteY1" fmla="*/ 341846 h 7225786"/>
              <a:gd name="connsiteX2" fmla="*/ 3822209 w 3822362"/>
              <a:gd name="connsiteY2" fmla="*/ 4956776 h 7225786"/>
              <a:gd name="connsiteX3" fmla="*/ 3438659 w 3822362"/>
              <a:gd name="connsiteY3" fmla="*/ 7212724 h 7225786"/>
              <a:gd name="connsiteX4" fmla="*/ 25758 w 3822362"/>
              <a:gd name="connsiteY4" fmla="*/ 7161210 h 7225786"/>
              <a:gd name="connsiteX5" fmla="*/ 0 w 3822362"/>
              <a:gd name="connsiteY5" fmla="*/ 341846 h 7225786"/>
              <a:gd name="connsiteX0" fmla="*/ 0 w 3822362"/>
              <a:gd name="connsiteY0" fmla="*/ 341846 h 7218610"/>
              <a:gd name="connsiteX1" fmla="*/ 618186 w 3822362"/>
              <a:gd name="connsiteY1" fmla="*/ 341846 h 7218610"/>
              <a:gd name="connsiteX2" fmla="*/ 3822209 w 3822362"/>
              <a:gd name="connsiteY2" fmla="*/ 4956776 h 7218610"/>
              <a:gd name="connsiteX3" fmla="*/ 3438659 w 3822362"/>
              <a:gd name="connsiteY3" fmla="*/ 7212724 h 7218610"/>
              <a:gd name="connsiteX4" fmla="*/ 25758 w 3822362"/>
              <a:gd name="connsiteY4" fmla="*/ 7161210 h 7218610"/>
              <a:gd name="connsiteX5" fmla="*/ 0 w 3822362"/>
              <a:gd name="connsiteY5" fmla="*/ 341846 h 7218610"/>
              <a:gd name="connsiteX0" fmla="*/ 0 w 3822209"/>
              <a:gd name="connsiteY0" fmla="*/ 341846 h 7218610"/>
              <a:gd name="connsiteX1" fmla="*/ 618186 w 3822209"/>
              <a:gd name="connsiteY1" fmla="*/ 341846 h 7218610"/>
              <a:gd name="connsiteX2" fmla="*/ 3822209 w 3822209"/>
              <a:gd name="connsiteY2" fmla="*/ 4956776 h 7218610"/>
              <a:gd name="connsiteX3" fmla="*/ 3438659 w 3822209"/>
              <a:gd name="connsiteY3" fmla="*/ 7212724 h 7218610"/>
              <a:gd name="connsiteX4" fmla="*/ 25758 w 3822209"/>
              <a:gd name="connsiteY4" fmla="*/ 7161210 h 7218610"/>
              <a:gd name="connsiteX5" fmla="*/ 0 w 3822209"/>
              <a:gd name="connsiteY5" fmla="*/ 341846 h 7218610"/>
              <a:gd name="connsiteX0" fmla="*/ 0 w 3822209"/>
              <a:gd name="connsiteY0" fmla="*/ 0 h 6876764"/>
              <a:gd name="connsiteX1" fmla="*/ 618186 w 3822209"/>
              <a:gd name="connsiteY1" fmla="*/ 0 h 6876764"/>
              <a:gd name="connsiteX2" fmla="*/ 3822209 w 3822209"/>
              <a:gd name="connsiteY2" fmla="*/ 4614930 h 6876764"/>
              <a:gd name="connsiteX3" fmla="*/ 3438659 w 3822209"/>
              <a:gd name="connsiteY3" fmla="*/ 6870878 h 6876764"/>
              <a:gd name="connsiteX4" fmla="*/ 25758 w 3822209"/>
              <a:gd name="connsiteY4" fmla="*/ 6819364 h 6876764"/>
              <a:gd name="connsiteX5" fmla="*/ 0 w 3822209"/>
              <a:gd name="connsiteY5" fmla="*/ 0 h 6876764"/>
              <a:gd name="connsiteX0" fmla="*/ 0 w 3822209"/>
              <a:gd name="connsiteY0" fmla="*/ 0 h 6876764"/>
              <a:gd name="connsiteX1" fmla="*/ 618186 w 3822209"/>
              <a:gd name="connsiteY1" fmla="*/ 0 h 6876764"/>
              <a:gd name="connsiteX2" fmla="*/ 3822209 w 3822209"/>
              <a:gd name="connsiteY2" fmla="*/ 4614930 h 6876764"/>
              <a:gd name="connsiteX3" fmla="*/ 3438659 w 3822209"/>
              <a:gd name="connsiteY3" fmla="*/ 6870878 h 6876764"/>
              <a:gd name="connsiteX4" fmla="*/ 25758 w 3822209"/>
              <a:gd name="connsiteY4" fmla="*/ 6819364 h 6876764"/>
              <a:gd name="connsiteX5" fmla="*/ 0 w 3822209"/>
              <a:gd name="connsiteY5" fmla="*/ 0 h 6876764"/>
              <a:gd name="connsiteX0" fmla="*/ 0 w 3822209"/>
              <a:gd name="connsiteY0" fmla="*/ 0 h 6876764"/>
              <a:gd name="connsiteX1" fmla="*/ 618186 w 3822209"/>
              <a:gd name="connsiteY1" fmla="*/ 0 h 6876764"/>
              <a:gd name="connsiteX2" fmla="*/ 3822209 w 3822209"/>
              <a:gd name="connsiteY2" fmla="*/ 4614930 h 6876764"/>
              <a:gd name="connsiteX3" fmla="*/ 3438659 w 3822209"/>
              <a:gd name="connsiteY3" fmla="*/ 6870878 h 6876764"/>
              <a:gd name="connsiteX4" fmla="*/ 25758 w 3822209"/>
              <a:gd name="connsiteY4" fmla="*/ 6819364 h 6876764"/>
              <a:gd name="connsiteX5" fmla="*/ 0 w 3822209"/>
              <a:gd name="connsiteY5" fmla="*/ 0 h 6876764"/>
              <a:gd name="connsiteX0" fmla="*/ 0 w 3812684"/>
              <a:gd name="connsiteY0" fmla="*/ 0 h 6876764"/>
              <a:gd name="connsiteX1" fmla="*/ 618186 w 3812684"/>
              <a:gd name="connsiteY1" fmla="*/ 0 h 6876764"/>
              <a:gd name="connsiteX2" fmla="*/ 3812684 w 3812684"/>
              <a:gd name="connsiteY2" fmla="*/ 4633980 h 6876764"/>
              <a:gd name="connsiteX3" fmla="*/ 3438659 w 3812684"/>
              <a:gd name="connsiteY3" fmla="*/ 6870878 h 6876764"/>
              <a:gd name="connsiteX4" fmla="*/ 25758 w 3812684"/>
              <a:gd name="connsiteY4" fmla="*/ 6819364 h 6876764"/>
              <a:gd name="connsiteX5" fmla="*/ 0 w 3812684"/>
              <a:gd name="connsiteY5" fmla="*/ 0 h 6876764"/>
              <a:gd name="connsiteX0" fmla="*/ 0 w 3812684"/>
              <a:gd name="connsiteY0" fmla="*/ 0 h 6876764"/>
              <a:gd name="connsiteX1" fmla="*/ 618186 w 3812684"/>
              <a:gd name="connsiteY1" fmla="*/ 0 h 6876764"/>
              <a:gd name="connsiteX2" fmla="*/ 3812684 w 3812684"/>
              <a:gd name="connsiteY2" fmla="*/ 4633980 h 6876764"/>
              <a:gd name="connsiteX3" fmla="*/ 3438659 w 3812684"/>
              <a:gd name="connsiteY3" fmla="*/ 6870878 h 6876764"/>
              <a:gd name="connsiteX4" fmla="*/ 25758 w 3812684"/>
              <a:gd name="connsiteY4" fmla="*/ 6819364 h 6876764"/>
              <a:gd name="connsiteX5" fmla="*/ 0 w 3812684"/>
              <a:gd name="connsiteY5" fmla="*/ 0 h 6876764"/>
              <a:gd name="connsiteX0" fmla="*/ 0 w 3812684"/>
              <a:gd name="connsiteY0" fmla="*/ 0 h 6882109"/>
              <a:gd name="connsiteX1" fmla="*/ 618186 w 3812684"/>
              <a:gd name="connsiteY1" fmla="*/ 0 h 6882109"/>
              <a:gd name="connsiteX2" fmla="*/ 3812684 w 3812684"/>
              <a:gd name="connsiteY2" fmla="*/ 4633980 h 6882109"/>
              <a:gd name="connsiteX3" fmla="*/ 3438659 w 3812684"/>
              <a:gd name="connsiteY3" fmla="*/ 6870878 h 6882109"/>
              <a:gd name="connsiteX4" fmla="*/ 1740258 w 3812684"/>
              <a:gd name="connsiteY4" fmla="*/ 6857464 h 6882109"/>
              <a:gd name="connsiteX5" fmla="*/ 0 w 3812684"/>
              <a:gd name="connsiteY5" fmla="*/ 0 h 6882109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0 w 3812684"/>
              <a:gd name="connsiteY5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0 w 3812684"/>
              <a:gd name="connsiteY5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986307 w 3812684"/>
              <a:gd name="connsiteY5" fmla="*/ 3895724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472207 w 3812684"/>
              <a:gd name="connsiteY5" fmla="*/ 382904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10307 w 3812684"/>
              <a:gd name="connsiteY5" fmla="*/ 4486274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10307 w 3812684"/>
              <a:gd name="connsiteY5" fmla="*/ 4486274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10307 w 3812684"/>
              <a:gd name="connsiteY5" fmla="*/ 4486274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10307 w 3812684"/>
              <a:gd name="connsiteY5" fmla="*/ 4486274 h 6877800"/>
              <a:gd name="connsiteX6" fmla="*/ 0 w 3812684"/>
              <a:gd name="connsiteY6" fmla="*/ 0 h 6877800"/>
              <a:gd name="connsiteX0" fmla="*/ 0 w 3812684"/>
              <a:gd name="connsiteY0" fmla="*/ 0 h 6945531"/>
              <a:gd name="connsiteX1" fmla="*/ 618186 w 3812684"/>
              <a:gd name="connsiteY1" fmla="*/ 0 h 6945531"/>
              <a:gd name="connsiteX2" fmla="*/ 3812684 w 3812684"/>
              <a:gd name="connsiteY2" fmla="*/ 4633980 h 6945531"/>
              <a:gd name="connsiteX3" fmla="*/ 3438659 w 3812684"/>
              <a:gd name="connsiteY3" fmla="*/ 6870878 h 6945531"/>
              <a:gd name="connsiteX4" fmla="*/ 1740258 w 3812684"/>
              <a:gd name="connsiteY4" fmla="*/ 6857464 h 6945531"/>
              <a:gd name="connsiteX5" fmla="*/ 2510307 w 3812684"/>
              <a:gd name="connsiteY5" fmla="*/ 4486274 h 6945531"/>
              <a:gd name="connsiteX6" fmla="*/ 0 w 3812684"/>
              <a:gd name="connsiteY6" fmla="*/ 0 h 6945531"/>
              <a:gd name="connsiteX0" fmla="*/ 0 w 3812684"/>
              <a:gd name="connsiteY0" fmla="*/ 0 h 6894455"/>
              <a:gd name="connsiteX1" fmla="*/ 618186 w 3812684"/>
              <a:gd name="connsiteY1" fmla="*/ 0 h 6894455"/>
              <a:gd name="connsiteX2" fmla="*/ 3812684 w 3812684"/>
              <a:gd name="connsiteY2" fmla="*/ 4633980 h 6894455"/>
              <a:gd name="connsiteX3" fmla="*/ 3438659 w 3812684"/>
              <a:gd name="connsiteY3" fmla="*/ 6870878 h 6894455"/>
              <a:gd name="connsiteX4" fmla="*/ 1740258 w 3812684"/>
              <a:gd name="connsiteY4" fmla="*/ 6857464 h 6894455"/>
              <a:gd name="connsiteX5" fmla="*/ 2500782 w 3812684"/>
              <a:gd name="connsiteY5" fmla="*/ 4267199 h 6894455"/>
              <a:gd name="connsiteX6" fmla="*/ 0 w 3812684"/>
              <a:gd name="connsiteY6" fmla="*/ 0 h 6894455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00782 w 3812684"/>
              <a:gd name="connsiteY5" fmla="*/ 4267199 h 6877800"/>
              <a:gd name="connsiteX6" fmla="*/ 0 w 3812684"/>
              <a:gd name="connsiteY6" fmla="*/ 0 h 6877800"/>
              <a:gd name="connsiteX0" fmla="*/ 0 w 3812684"/>
              <a:gd name="connsiteY0" fmla="*/ 0 h 6877800"/>
              <a:gd name="connsiteX1" fmla="*/ 618186 w 3812684"/>
              <a:gd name="connsiteY1" fmla="*/ 0 h 6877800"/>
              <a:gd name="connsiteX2" fmla="*/ 3812684 w 3812684"/>
              <a:gd name="connsiteY2" fmla="*/ 4633980 h 6877800"/>
              <a:gd name="connsiteX3" fmla="*/ 3438659 w 3812684"/>
              <a:gd name="connsiteY3" fmla="*/ 6870878 h 6877800"/>
              <a:gd name="connsiteX4" fmla="*/ 1740258 w 3812684"/>
              <a:gd name="connsiteY4" fmla="*/ 6857464 h 6877800"/>
              <a:gd name="connsiteX5" fmla="*/ 2500782 w 3812684"/>
              <a:gd name="connsiteY5" fmla="*/ 4267199 h 6877800"/>
              <a:gd name="connsiteX6" fmla="*/ 0 w 3812684"/>
              <a:gd name="connsiteY6" fmla="*/ 0 h 6877800"/>
              <a:gd name="connsiteX0" fmla="*/ 0 w 3822209"/>
              <a:gd name="connsiteY0" fmla="*/ 0 h 6887325"/>
              <a:gd name="connsiteX1" fmla="*/ 627711 w 3822209"/>
              <a:gd name="connsiteY1" fmla="*/ 9525 h 6887325"/>
              <a:gd name="connsiteX2" fmla="*/ 3822209 w 3822209"/>
              <a:gd name="connsiteY2" fmla="*/ 4643505 h 6887325"/>
              <a:gd name="connsiteX3" fmla="*/ 3448184 w 3822209"/>
              <a:gd name="connsiteY3" fmla="*/ 6880403 h 6887325"/>
              <a:gd name="connsiteX4" fmla="*/ 1749783 w 3822209"/>
              <a:gd name="connsiteY4" fmla="*/ 6866989 h 6887325"/>
              <a:gd name="connsiteX5" fmla="*/ 2510307 w 3822209"/>
              <a:gd name="connsiteY5" fmla="*/ 4276724 h 6887325"/>
              <a:gd name="connsiteX6" fmla="*/ 0 w 382220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567457 w 3879359"/>
              <a:gd name="connsiteY5" fmla="*/ 4276724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843682 w 3879359"/>
              <a:gd name="connsiteY5" fmla="*/ 4000499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2843682 w 3879359"/>
              <a:gd name="connsiteY5" fmla="*/ 4000499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3015132 w 3879359"/>
              <a:gd name="connsiteY5" fmla="*/ 3143249 h 6887325"/>
              <a:gd name="connsiteX6" fmla="*/ 0 w 3879359"/>
              <a:gd name="connsiteY6" fmla="*/ 0 h 6887325"/>
              <a:gd name="connsiteX0" fmla="*/ 0 w 3879359"/>
              <a:gd name="connsiteY0" fmla="*/ 0 h 6887325"/>
              <a:gd name="connsiteX1" fmla="*/ 684861 w 3879359"/>
              <a:gd name="connsiteY1" fmla="*/ 9525 h 6887325"/>
              <a:gd name="connsiteX2" fmla="*/ 3879359 w 3879359"/>
              <a:gd name="connsiteY2" fmla="*/ 4643505 h 6887325"/>
              <a:gd name="connsiteX3" fmla="*/ 3505334 w 3879359"/>
              <a:gd name="connsiteY3" fmla="*/ 6880403 h 6887325"/>
              <a:gd name="connsiteX4" fmla="*/ 1806933 w 3879359"/>
              <a:gd name="connsiteY4" fmla="*/ 6866989 h 6887325"/>
              <a:gd name="connsiteX5" fmla="*/ 3015132 w 3879359"/>
              <a:gd name="connsiteY5" fmla="*/ 3143249 h 6887325"/>
              <a:gd name="connsiteX6" fmla="*/ 0 w 3879359"/>
              <a:gd name="connsiteY6" fmla="*/ 0 h 6887325"/>
              <a:gd name="connsiteX0" fmla="*/ 0 w 3879359"/>
              <a:gd name="connsiteY0" fmla="*/ 0 h 6881043"/>
              <a:gd name="connsiteX1" fmla="*/ 684861 w 3879359"/>
              <a:gd name="connsiteY1" fmla="*/ 9525 h 6881043"/>
              <a:gd name="connsiteX2" fmla="*/ 3879359 w 3879359"/>
              <a:gd name="connsiteY2" fmla="*/ 4643505 h 6881043"/>
              <a:gd name="connsiteX3" fmla="*/ 3505334 w 3879359"/>
              <a:gd name="connsiteY3" fmla="*/ 6880403 h 6881043"/>
              <a:gd name="connsiteX4" fmla="*/ 3015132 w 3879359"/>
              <a:gd name="connsiteY4" fmla="*/ 3143249 h 6881043"/>
              <a:gd name="connsiteX5" fmla="*/ 0 w 3879359"/>
              <a:gd name="connsiteY5" fmla="*/ 0 h 6881043"/>
              <a:gd name="connsiteX0" fmla="*/ 0 w 3505334"/>
              <a:gd name="connsiteY0" fmla="*/ 185300 h 7065810"/>
              <a:gd name="connsiteX1" fmla="*/ 684861 w 3505334"/>
              <a:gd name="connsiteY1" fmla="*/ 194825 h 7065810"/>
              <a:gd name="connsiteX2" fmla="*/ 3022109 w 3505334"/>
              <a:gd name="connsiteY2" fmla="*/ 1723655 h 7065810"/>
              <a:gd name="connsiteX3" fmla="*/ 3505334 w 3505334"/>
              <a:gd name="connsiteY3" fmla="*/ 7065703 h 7065810"/>
              <a:gd name="connsiteX4" fmla="*/ 3015132 w 3505334"/>
              <a:gd name="connsiteY4" fmla="*/ 3328549 h 7065810"/>
              <a:gd name="connsiteX5" fmla="*/ 0 w 3505334"/>
              <a:gd name="connsiteY5" fmla="*/ 185300 h 7065810"/>
              <a:gd name="connsiteX0" fmla="*/ 0 w 3505334"/>
              <a:gd name="connsiteY0" fmla="*/ 0 h 6880510"/>
              <a:gd name="connsiteX1" fmla="*/ 684861 w 3505334"/>
              <a:gd name="connsiteY1" fmla="*/ 9525 h 6880510"/>
              <a:gd name="connsiteX2" fmla="*/ 3022109 w 3505334"/>
              <a:gd name="connsiteY2" fmla="*/ 1538355 h 6880510"/>
              <a:gd name="connsiteX3" fmla="*/ 3505334 w 3505334"/>
              <a:gd name="connsiteY3" fmla="*/ 6880403 h 6880510"/>
              <a:gd name="connsiteX4" fmla="*/ 3015132 w 3505334"/>
              <a:gd name="connsiteY4" fmla="*/ 3143249 h 6880510"/>
              <a:gd name="connsiteX5" fmla="*/ 0 w 3505334"/>
              <a:gd name="connsiteY5" fmla="*/ 0 h 6880510"/>
              <a:gd name="connsiteX0" fmla="*/ 0 w 3505334"/>
              <a:gd name="connsiteY0" fmla="*/ 19050 h 6899560"/>
              <a:gd name="connsiteX1" fmla="*/ 818211 w 3505334"/>
              <a:gd name="connsiteY1" fmla="*/ 0 h 6899560"/>
              <a:gd name="connsiteX2" fmla="*/ 3022109 w 3505334"/>
              <a:gd name="connsiteY2" fmla="*/ 1557405 h 6899560"/>
              <a:gd name="connsiteX3" fmla="*/ 3505334 w 3505334"/>
              <a:gd name="connsiteY3" fmla="*/ 6899453 h 6899560"/>
              <a:gd name="connsiteX4" fmla="*/ 3015132 w 3505334"/>
              <a:gd name="connsiteY4" fmla="*/ 3162299 h 6899560"/>
              <a:gd name="connsiteX5" fmla="*/ 0 w 3505334"/>
              <a:gd name="connsiteY5" fmla="*/ 19050 h 6899560"/>
              <a:gd name="connsiteX0" fmla="*/ 0 w 3505334"/>
              <a:gd name="connsiteY0" fmla="*/ 0 h 6880510"/>
              <a:gd name="connsiteX1" fmla="*/ 856311 w 3505334"/>
              <a:gd name="connsiteY1" fmla="*/ 0 h 6880510"/>
              <a:gd name="connsiteX2" fmla="*/ 3022109 w 3505334"/>
              <a:gd name="connsiteY2" fmla="*/ 1538355 h 6880510"/>
              <a:gd name="connsiteX3" fmla="*/ 3505334 w 3505334"/>
              <a:gd name="connsiteY3" fmla="*/ 6880403 h 6880510"/>
              <a:gd name="connsiteX4" fmla="*/ 3015132 w 3505334"/>
              <a:gd name="connsiteY4" fmla="*/ 3143249 h 6880510"/>
              <a:gd name="connsiteX5" fmla="*/ 0 w 3505334"/>
              <a:gd name="connsiteY5" fmla="*/ 0 h 6880510"/>
              <a:gd name="connsiteX0" fmla="*/ 0 w 3344240"/>
              <a:gd name="connsiteY0" fmla="*/ 0 h 3175566"/>
              <a:gd name="connsiteX1" fmla="*/ 856311 w 3344240"/>
              <a:gd name="connsiteY1" fmla="*/ 0 h 3175566"/>
              <a:gd name="connsiteX2" fmla="*/ 3022109 w 3344240"/>
              <a:gd name="connsiteY2" fmla="*/ 1538355 h 3175566"/>
              <a:gd name="connsiteX3" fmla="*/ 3015132 w 3344240"/>
              <a:gd name="connsiteY3" fmla="*/ 3143249 h 3175566"/>
              <a:gd name="connsiteX4" fmla="*/ 0 w 3344240"/>
              <a:gd name="connsiteY4" fmla="*/ 0 h 3175566"/>
              <a:gd name="connsiteX0" fmla="*/ 0 w 3177933"/>
              <a:gd name="connsiteY0" fmla="*/ 0 h 3143249"/>
              <a:gd name="connsiteX1" fmla="*/ 856311 w 3177933"/>
              <a:gd name="connsiteY1" fmla="*/ 0 h 3143249"/>
              <a:gd name="connsiteX2" fmla="*/ 3022109 w 3177933"/>
              <a:gd name="connsiteY2" fmla="*/ 1538355 h 3143249"/>
              <a:gd name="connsiteX3" fmla="*/ 3015132 w 3177933"/>
              <a:gd name="connsiteY3" fmla="*/ 3143249 h 3143249"/>
              <a:gd name="connsiteX4" fmla="*/ 0 w 3177933"/>
              <a:gd name="connsiteY4" fmla="*/ 0 h 3143249"/>
              <a:gd name="connsiteX0" fmla="*/ 0 w 3030687"/>
              <a:gd name="connsiteY0" fmla="*/ 0 h 3143249"/>
              <a:gd name="connsiteX1" fmla="*/ 856311 w 3030687"/>
              <a:gd name="connsiteY1" fmla="*/ 0 h 3143249"/>
              <a:gd name="connsiteX2" fmla="*/ 3022109 w 3030687"/>
              <a:gd name="connsiteY2" fmla="*/ 1538355 h 3143249"/>
              <a:gd name="connsiteX3" fmla="*/ 3015132 w 3030687"/>
              <a:gd name="connsiteY3" fmla="*/ 3143249 h 3143249"/>
              <a:gd name="connsiteX4" fmla="*/ 0 w 3030687"/>
              <a:gd name="connsiteY4" fmla="*/ 0 h 3143249"/>
              <a:gd name="connsiteX0" fmla="*/ 0 w 3030687"/>
              <a:gd name="connsiteY0" fmla="*/ 0 h 3143249"/>
              <a:gd name="connsiteX1" fmla="*/ 856311 w 3030687"/>
              <a:gd name="connsiteY1" fmla="*/ 0 h 3143249"/>
              <a:gd name="connsiteX2" fmla="*/ 3022109 w 3030687"/>
              <a:gd name="connsiteY2" fmla="*/ 1538355 h 3143249"/>
              <a:gd name="connsiteX3" fmla="*/ 3015132 w 3030687"/>
              <a:gd name="connsiteY3" fmla="*/ 3143249 h 3143249"/>
              <a:gd name="connsiteX4" fmla="*/ 0 w 3030687"/>
              <a:gd name="connsiteY4" fmla="*/ 0 h 3143249"/>
              <a:gd name="connsiteX0" fmla="*/ 0 w 3030687"/>
              <a:gd name="connsiteY0" fmla="*/ 0 h 3143249"/>
              <a:gd name="connsiteX1" fmla="*/ 856311 w 3030687"/>
              <a:gd name="connsiteY1" fmla="*/ 0 h 3143249"/>
              <a:gd name="connsiteX2" fmla="*/ 3022109 w 3030687"/>
              <a:gd name="connsiteY2" fmla="*/ 1538355 h 3143249"/>
              <a:gd name="connsiteX3" fmla="*/ 3015132 w 3030687"/>
              <a:gd name="connsiteY3" fmla="*/ 3143249 h 3143249"/>
              <a:gd name="connsiteX4" fmla="*/ 0 w 3030687"/>
              <a:gd name="connsiteY4" fmla="*/ 0 h 3143249"/>
              <a:gd name="connsiteX0" fmla="*/ 0 w 3030687"/>
              <a:gd name="connsiteY0" fmla="*/ 0 h 3143249"/>
              <a:gd name="connsiteX1" fmla="*/ 856311 w 3030687"/>
              <a:gd name="connsiteY1" fmla="*/ 0 h 3143249"/>
              <a:gd name="connsiteX2" fmla="*/ 3022109 w 3030687"/>
              <a:gd name="connsiteY2" fmla="*/ 1538355 h 3143249"/>
              <a:gd name="connsiteX3" fmla="*/ 3015132 w 3030687"/>
              <a:gd name="connsiteY3" fmla="*/ 3143249 h 3143249"/>
              <a:gd name="connsiteX4" fmla="*/ 0 w 3030687"/>
              <a:gd name="connsiteY4" fmla="*/ 0 h 3143249"/>
              <a:gd name="connsiteX0" fmla="*/ 0 w 3034731"/>
              <a:gd name="connsiteY0" fmla="*/ 0 h 3152774"/>
              <a:gd name="connsiteX1" fmla="*/ 856311 w 3034731"/>
              <a:gd name="connsiteY1" fmla="*/ 0 h 3152774"/>
              <a:gd name="connsiteX2" fmla="*/ 3022109 w 3034731"/>
              <a:gd name="connsiteY2" fmla="*/ 1538355 h 3152774"/>
              <a:gd name="connsiteX3" fmla="*/ 3034182 w 3034731"/>
              <a:gd name="connsiteY3" fmla="*/ 3152774 h 3152774"/>
              <a:gd name="connsiteX4" fmla="*/ 0 w 3034731"/>
              <a:gd name="connsiteY4" fmla="*/ 0 h 3152774"/>
              <a:gd name="connsiteX0" fmla="*/ 0 w 3049737"/>
              <a:gd name="connsiteY0" fmla="*/ 0 h 3152774"/>
              <a:gd name="connsiteX1" fmla="*/ 856311 w 3049737"/>
              <a:gd name="connsiteY1" fmla="*/ 0 h 3152774"/>
              <a:gd name="connsiteX2" fmla="*/ 3041159 w 3049737"/>
              <a:gd name="connsiteY2" fmla="*/ 1538355 h 3152774"/>
              <a:gd name="connsiteX3" fmla="*/ 3034182 w 3049737"/>
              <a:gd name="connsiteY3" fmla="*/ 3152774 h 3152774"/>
              <a:gd name="connsiteX4" fmla="*/ 0 w 3049737"/>
              <a:gd name="connsiteY4" fmla="*/ 0 h 3152774"/>
              <a:gd name="connsiteX0" fmla="*/ 0 w 3042544"/>
              <a:gd name="connsiteY0" fmla="*/ 0 h 3152774"/>
              <a:gd name="connsiteX1" fmla="*/ 856311 w 3042544"/>
              <a:gd name="connsiteY1" fmla="*/ 0 h 3152774"/>
              <a:gd name="connsiteX2" fmla="*/ 3041159 w 3042544"/>
              <a:gd name="connsiteY2" fmla="*/ 1538355 h 3152774"/>
              <a:gd name="connsiteX3" fmla="*/ 3034182 w 3042544"/>
              <a:gd name="connsiteY3" fmla="*/ 3152774 h 3152774"/>
              <a:gd name="connsiteX4" fmla="*/ 0 w 3042544"/>
              <a:gd name="connsiteY4" fmla="*/ 0 h 3152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42544" h="3152774">
                <a:moveTo>
                  <a:pt x="0" y="0"/>
                </a:moveTo>
                <a:lnTo>
                  <a:pt x="856311" y="0"/>
                </a:lnTo>
                <a:cubicBezTo>
                  <a:pt x="1483821" y="283380"/>
                  <a:pt x="2407009" y="916547"/>
                  <a:pt x="3041159" y="1538355"/>
                </a:cubicBezTo>
                <a:cubicBezTo>
                  <a:pt x="3048538" y="2157480"/>
                  <a:pt x="3023517" y="2551916"/>
                  <a:pt x="3034182" y="3152774"/>
                </a:cubicBezTo>
                <a:cubicBezTo>
                  <a:pt x="2258364" y="971638"/>
                  <a:pt x="23253" y="30162"/>
                  <a:pt x="0" y="0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accent1"/>
              </a:solidFill>
            </a:endParaRPr>
          </a:p>
        </p:txBody>
      </p:sp>
      <p:pic>
        <p:nvPicPr>
          <p:cNvPr id="11" name="Bild 10">
            <a:extLst>
              <a:ext uri="{FF2B5EF4-FFF2-40B4-BE49-F238E27FC236}">
                <a16:creationId xmlns:a16="http://schemas.microsoft.com/office/drawing/2014/main" id="{939DC746-39CD-494A-BA5F-2182901E459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2913" y="150012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6639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alt. 2 med symbo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816B1E-6686-4AB8-A8B9-FD07C77FE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591" y="5877272"/>
            <a:ext cx="9803258" cy="648072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730923E6-61EF-4A3E-8BD8-D91CCD43239A}"/>
              </a:ext>
            </a:extLst>
          </p:cNvPr>
          <p:cNvSpPr/>
          <p:nvPr userDrawn="1"/>
        </p:nvSpPr>
        <p:spPr>
          <a:xfrm>
            <a:off x="0" y="0"/>
            <a:ext cx="12192000" cy="558924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C473C448-121B-4AEA-A44C-2271ECA2AAB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359696" y="548680"/>
            <a:ext cx="5598560" cy="4608512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bildsymbol från bildbanken</a:t>
            </a:r>
          </a:p>
        </p:txBody>
      </p:sp>
    </p:spTree>
    <p:extLst>
      <p:ext uri="{BB962C8B-B14F-4D97-AF65-F5344CB8AC3E}">
        <p14:creationId xmlns:p14="http://schemas.microsoft.com/office/powerpoint/2010/main" val="26524507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alt. 3 med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816B1E-6686-4AB8-A8B9-FD07C77FE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1591" y="5877272"/>
            <a:ext cx="9803258" cy="64807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7" name="Platshållare för bild 6">
            <a:extLst>
              <a:ext uri="{FF2B5EF4-FFF2-40B4-BE49-F238E27FC236}">
                <a16:creationId xmlns:a16="http://schemas.microsoft.com/office/drawing/2014/main" id="{1BA7C1AB-ED5B-4BF5-8FDC-B156F0B86DF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9256" cy="558924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324000" marR="0" lvl="0" indent="-324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Infoga bild från Bildbanken</a:t>
            </a:r>
          </a:p>
        </p:txBody>
      </p:sp>
    </p:spTree>
    <p:extLst>
      <p:ext uri="{BB962C8B-B14F-4D97-AF65-F5344CB8AC3E}">
        <p14:creationId xmlns:p14="http://schemas.microsoft.com/office/powerpoint/2010/main" val="34629593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a bild hög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EED1C9-7DBC-4EDD-AD59-FF58B14D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4579" y="764704"/>
            <a:ext cx="5040000" cy="476752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01E449F7-EBF4-4F04-8325-15811C747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6331" y="1620000"/>
            <a:ext cx="5040000" cy="43524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0D0DBC3D-8383-44FF-8A83-C07936B3DD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015200" y="0"/>
            <a:ext cx="51768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324000" marR="0" lvl="0" indent="-324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Infoga bild från Bildbanken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6A423FF2-3BB7-4F25-ADA5-8900621D223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3CAB3A1-2D40-4BA9-A61B-AFD14D1D0A73}" type="datetimeFigureOut">
              <a:rPr lang="sv-SE" smtClean="0"/>
              <a:pPr/>
              <a:t>2026-03-12</a:t>
            </a:fld>
            <a:endParaRPr lang="sv-SE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654FB46-1359-4270-8FB5-3CDA0DEFA0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993663" y="6356350"/>
            <a:ext cx="4072668" cy="365123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5398443F-7C0C-4FEC-9C61-F686C1DB2BC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696A28D3-22CF-4FB0-80FD-EC473B325B3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12" name="Platshållare för text 12">
            <a:extLst>
              <a:ext uri="{FF2B5EF4-FFF2-40B4-BE49-F238E27FC236}">
                <a16:creationId xmlns:a16="http://schemas.microsoft.com/office/drawing/2014/main" id="{D49D233C-5797-43DF-9B05-2ED72771536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136560" y="5873046"/>
            <a:ext cx="720080" cy="72008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sv-SE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4769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a bild vän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EED1C9-7DBC-4EDD-AD59-FF58B14DF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35807" y="764704"/>
            <a:ext cx="5040000" cy="476752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01E449F7-EBF4-4F04-8325-15811C7477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35806" y="1628800"/>
            <a:ext cx="5040000" cy="4352400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0D0DBC3D-8383-44FF-8A83-C07936B3DD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5176800" cy="68580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324000" marR="0" lvl="0" indent="-324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Infoga bild från Bildbanken</a:t>
            </a:r>
          </a:p>
        </p:txBody>
      </p:sp>
      <p:sp>
        <p:nvSpPr>
          <p:cNvPr id="9" name="Platshållare för datum 8">
            <a:extLst>
              <a:ext uri="{FF2B5EF4-FFF2-40B4-BE49-F238E27FC236}">
                <a16:creationId xmlns:a16="http://schemas.microsoft.com/office/drawing/2014/main" id="{6A423FF2-3BB7-4F25-ADA5-8900621D223D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135806" y="6356347"/>
            <a:ext cx="910953" cy="365125"/>
          </a:xfrm>
        </p:spPr>
        <p:txBody>
          <a:bodyPr/>
          <a:lstStyle/>
          <a:p>
            <a:fld id="{C3CAB3A1-2D40-4BA9-A61B-AFD14D1D0A73}" type="datetimeFigureOut">
              <a:rPr lang="sv-SE" smtClean="0"/>
              <a:pPr/>
              <a:t>2026-03-12</a:t>
            </a:fld>
            <a:endParaRPr lang="sv-SE" dirty="0"/>
          </a:p>
        </p:txBody>
      </p:sp>
      <p:sp>
        <p:nvSpPr>
          <p:cNvPr id="10" name="Platshållare för sidfot 9">
            <a:extLst>
              <a:ext uri="{FF2B5EF4-FFF2-40B4-BE49-F238E27FC236}">
                <a16:creationId xmlns:a16="http://schemas.microsoft.com/office/drawing/2014/main" id="{5654FB46-1359-4270-8FB5-3CDA0DEFA0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7046759" y="6356349"/>
            <a:ext cx="3077903" cy="365123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5398443F-7C0C-4FEC-9C61-F686C1DB2BC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222393" y="6356347"/>
            <a:ext cx="432742" cy="365125"/>
          </a:xfrm>
        </p:spPr>
        <p:txBody>
          <a:bodyPr/>
          <a:lstStyle>
            <a:lvl1pPr algn="r">
              <a:defRPr/>
            </a:lvl1pPr>
          </a:lstStyle>
          <a:p>
            <a:fld id="{696A28D3-22CF-4FB0-80FD-EC473B325B38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91942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a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>
            <a:extLst>
              <a:ext uri="{FF2B5EF4-FFF2-40B4-BE49-F238E27FC236}">
                <a16:creationId xmlns:a16="http://schemas.microsoft.com/office/drawing/2014/main" id="{0D0DBC3D-8383-44FF-8A83-C07936B3DD5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24680" y="-27383"/>
            <a:ext cx="12216680" cy="6885383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pPr marL="324000" marR="0" lvl="0" indent="-3240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Infoga bild från Bildbanken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269932A1-0A07-428E-A519-1FF9FB23F9F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8000" y="1458293"/>
            <a:ext cx="10176000" cy="1325206"/>
          </a:xfrm>
        </p:spPr>
        <p:txBody>
          <a:bodyPr/>
          <a:lstStyle>
            <a:lvl1pPr marL="0" indent="0">
              <a:buNone/>
              <a:defRPr/>
            </a:lvl1pPr>
            <a:lvl2pPr marL="324000" indent="0">
              <a:buNone/>
              <a:defRPr/>
            </a:lvl2pPr>
            <a:lvl3pPr marL="648000" indent="0">
              <a:buNone/>
              <a:defRPr/>
            </a:lvl3pPr>
            <a:lvl4pPr marL="972000" indent="0">
              <a:buNone/>
              <a:defRPr/>
            </a:lvl4pPr>
            <a:lvl5pPr marL="1296000" indent="0">
              <a:buNone/>
              <a:defRPr/>
            </a:lvl5pPr>
          </a:lstStyle>
          <a:p>
            <a:pPr lvl="0"/>
            <a:r>
              <a:rPr lang="sv-SE" dirty="0"/>
              <a:t>Tänk på läsbarheten. Använd svart text mot ljus bild eller vit text mot mörk bild.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4" name="Platshållare för text 12">
            <a:extLst>
              <a:ext uri="{FF2B5EF4-FFF2-40B4-BE49-F238E27FC236}">
                <a16:creationId xmlns:a16="http://schemas.microsoft.com/office/drawing/2014/main" id="{EB454AA7-BBE5-4627-8DBF-CC15B788FB8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136560" y="5873046"/>
            <a:ext cx="720080" cy="720080"/>
          </a:xfr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>
            <a:normAutofit/>
          </a:bodyPr>
          <a:lstStyle>
            <a:lvl1pPr marL="0" indent="0">
              <a:buNone/>
              <a:defRPr sz="100"/>
            </a:lvl1pPr>
          </a:lstStyle>
          <a:p>
            <a:pPr lvl="0"/>
            <a:r>
              <a:rPr lang="sv-SE" dirty="0"/>
              <a:t>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DF76FBD-C707-49B5-87D5-847BD53A3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43279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ul båge spe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 3">
            <a:extLst>
              <a:ext uri="{FF2B5EF4-FFF2-40B4-BE49-F238E27FC236}">
                <a16:creationId xmlns:a16="http://schemas.microsoft.com/office/drawing/2014/main" id="{226445AD-7918-470F-B2F7-5D31B2BABD8F}"/>
              </a:ext>
            </a:extLst>
          </p:cNvPr>
          <p:cNvSpPr/>
          <p:nvPr/>
        </p:nvSpPr>
        <p:spPr>
          <a:xfrm>
            <a:off x="0" y="0"/>
            <a:ext cx="8801100" cy="6858000"/>
          </a:xfrm>
          <a:custGeom>
            <a:avLst/>
            <a:gdLst>
              <a:gd name="connsiteX0" fmla="*/ 8218170 w 8801100"/>
              <a:gd name="connsiteY0" fmla="*/ 6858000 h 6858000"/>
              <a:gd name="connsiteX1" fmla="*/ 0 w 8801100"/>
              <a:gd name="connsiteY1" fmla="*/ 6858000 h 6858000"/>
              <a:gd name="connsiteX2" fmla="*/ 0 w 8801100"/>
              <a:gd name="connsiteY2" fmla="*/ 0 h 6858000"/>
              <a:gd name="connsiteX3" fmla="*/ 8161656 w 8801100"/>
              <a:gd name="connsiteY3" fmla="*/ 0 h 6858000"/>
              <a:gd name="connsiteX4" fmla="*/ 8804910 w 8801100"/>
              <a:gd name="connsiteY4" fmla="*/ 3429000 h 6858000"/>
              <a:gd name="connsiteX5" fmla="*/ 8218170 w 880110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01100" h="6858000">
                <a:moveTo>
                  <a:pt x="8218170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8161656" y="0"/>
                </a:lnTo>
                <a:cubicBezTo>
                  <a:pt x="8161656" y="0"/>
                  <a:pt x="8804910" y="1645285"/>
                  <a:pt x="8804910" y="3429000"/>
                </a:cubicBezTo>
                <a:cubicBezTo>
                  <a:pt x="8805545" y="5099685"/>
                  <a:pt x="8218170" y="6858000"/>
                  <a:pt x="8218170" y="6858000"/>
                </a:cubicBezTo>
                <a:close/>
              </a:path>
            </a:pathLst>
          </a:custGeom>
          <a:solidFill>
            <a:schemeClr val="bg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9" name="Platshållare för text 8">
            <a:extLst>
              <a:ext uri="{FF2B5EF4-FFF2-40B4-BE49-F238E27FC236}">
                <a16:creationId xmlns:a16="http://schemas.microsoft.com/office/drawing/2014/main" id="{0B9D807F-346C-42C2-ADD5-AB61F2461F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08000" y="1511301"/>
            <a:ext cx="6717743" cy="4644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FBAF834-14F0-46D4-B2CF-3C8FD3663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000" y="509388"/>
            <a:ext cx="6717743" cy="72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16308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vsl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 6">
            <a:extLst>
              <a:ext uri="{FF2B5EF4-FFF2-40B4-BE49-F238E27FC236}">
                <a16:creationId xmlns:a16="http://schemas.microsoft.com/office/drawing/2014/main" id="{9AE9D7D4-CF7B-4CB6-B575-673DB9EC730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38500" y="571500"/>
            <a:ext cx="5715000" cy="571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8806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4FDB03D-A6D7-4606-9BE4-CE04FBE44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BC6A3DC-AD5D-45E7-A458-75DD5D545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D2FB97-0F6D-4CFC-9A04-6D63132E7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B3A1-2D40-4BA9-A61B-AFD14D1D0A73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69EF2DC-A044-4F97-B0CD-431ABA535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607E2176-57E5-4456-A5A4-651722E60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28D3-22CF-4FB0-80FD-EC473B325B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221481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15F10B-3E52-4A01-A074-8FACED829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816" y="2564904"/>
            <a:ext cx="6370622" cy="720000"/>
          </a:xfrm>
        </p:spPr>
        <p:txBody>
          <a:bodyPr anchor="b">
            <a:noAutofit/>
          </a:bodyPr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837DAB8-FB21-4D42-8249-61209DB20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0000" y="3329642"/>
            <a:ext cx="6370622" cy="3602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93CF3E-FD48-488B-BD44-A66A90A930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000" y="3734618"/>
            <a:ext cx="6370622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fld id="{C3CAB3A1-2D40-4BA9-A61B-AFD14D1D0A73}" type="datetimeFigureOut">
              <a:rPr lang="sv-SE" smtClean="0"/>
              <a:pPr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6911B9-2C51-4BA5-A9CC-26E676A0F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0555" y="6356349"/>
            <a:ext cx="8196085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248BA8-C62D-4B40-910D-A5D0B62C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07320" y="6356348"/>
            <a:ext cx="432742" cy="365125"/>
          </a:xfrm>
        </p:spPr>
        <p:txBody>
          <a:bodyPr/>
          <a:lstStyle/>
          <a:p>
            <a:fld id="{696A28D3-22CF-4FB0-80FD-EC473B325B38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48F43F3-8725-4978-AD0F-851BF84E9977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F5B0D707-3061-4AD5-984C-9C10D779A269}"/>
              </a:ext>
            </a:extLst>
          </p:cNvPr>
          <p:cNvSpPr/>
          <p:nvPr userDrawn="1"/>
        </p:nvSpPr>
        <p:spPr>
          <a:xfrm>
            <a:off x="12012000" y="0"/>
            <a:ext cx="180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00946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BD5745-D09E-40AF-B411-41D97075C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F38C46-6AF1-4B68-BC01-6E950AA58B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7999" y="1535113"/>
            <a:ext cx="4994401" cy="43513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57D4F25B-617D-4324-9D7D-CA844B9FB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9598" y="1530217"/>
            <a:ext cx="4994401" cy="4351338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C4419C6-376D-4C6E-BE3D-B274817B4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B3A1-2D40-4BA9-A61B-AFD14D1D0A73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13E5173-5D2E-4D30-9FFA-AA056111F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588ACC9-BF94-484B-9A2B-454F065F7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28D3-22CF-4FB0-80FD-EC473B325B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0192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F63D6F9-84B0-4A5C-8E4B-BC68E6C6EF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7533" y="1535113"/>
            <a:ext cx="498898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52354B6-EA03-4633-BF8C-740DFABDC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07533" y="2226392"/>
            <a:ext cx="4988984" cy="377440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649AF67-0586-4B82-B127-BCF1D142CD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5485" y="1529883"/>
            <a:ext cx="4988984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08B6D22-C9A1-4DC3-9391-6DE49E2DA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5485" y="2226391"/>
            <a:ext cx="4988984" cy="3774405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E30EC6AC-22D3-4986-B75B-4A9C4E008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B3A1-2D40-4BA9-A61B-AFD14D1D0A73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CAA757E-6409-4B8A-9DCF-C2B973D9C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F956D3A-FB10-4BC7-B775-EEC3B0F09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28D3-22CF-4FB0-80FD-EC473B325B38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Rubrik 10">
            <a:extLst>
              <a:ext uri="{FF2B5EF4-FFF2-40B4-BE49-F238E27FC236}">
                <a16:creationId xmlns:a16="http://schemas.microsoft.com/office/drawing/2014/main" id="{B6E6C1AE-FB17-4361-B576-BEA64F324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578929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002D4F-0565-4D94-B732-A81A7631CE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290BF0-624A-4FEB-AD73-4B87CFDED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B3A1-2D40-4BA9-A61B-AFD14D1D0A73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AA57C6F1-0C9D-4071-9328-1490E5D8E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D3DB7D4-08D4-4FBD-BD00-F4ED9229D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28D3-22CF-4FB0-80FD-EC473B325B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48233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BA94A45A-C174-4054-A20D-27B4CD002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AB3A1-2D40-4BA9-A61B-AFD14D1D0A73}" type="datetimeFigureOut">
              <a:rPr lang="sv-SE" smtClean="0"/>
              <a:t>2026-03-12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8EE4D111-992E-4CFB-BAE2-CC3CDB8AF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83D67C0-CF9F-42BB-8C18-2A414B41A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A28D3-22CF-4FB0-80FD-EC473B325B3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6677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Rubrikbild alt.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A15F10B-3E52-4A01-A074-8FACED8294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816" y="2564904"/>
            <a:ext cx="6370622" cy="720000"/>
          </a:xfrm>
        </p:spPr>
        <p:txBody>
          <a:bodyPr anchor="b">
            <a:noAutofit/>
          </a:bodyPr>
          <a:lstStyle>
            <a:lvl1pPr>
              <a:defRPr sz="380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837DAB8-FB21-4D42-8249-61209DB205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80000" y="3329642"/>
            <a:ext cx="6370622" cy="360238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C93CF3E-FD48-488B-BD44-A66A90A930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80000" y="3734618"/>
            <a:ext cx="6370622" cy="365125"/>
          </a:xfrm>
        </p:spPr>
        <p:txBody>
          <a:bodyPr/>
          <a:lstStyle>
            <a:lvl1pPr>
              <a:defRPr sz="1500">
                <a:solidFill>
                  <a:schemeClr val="tx1"/>
                </a:solidFill>
              </a:defRPr>
            </a:lvl1pPr>
          </a:lstStyle>
          <a:p>
            <a:fld id="{C3CAB3A1-2D40-4BA9-A61B-AFD14D1D0A73}" type="datetimeFigureOut">
              <a:rPr lang="sv-SE" smtClean="0"/>
              <a:pPr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C6911B9-2C51-4BA5-A9CC-26E676A0F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60555" y="6356349"/>
            <a:ext cx="8196085" cy="365125"/>
          </a:xfrm>
        </p:spPr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B248BA8-C62D-4B40-910D-A5D0B62C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007320" y="6356348"/>
            <a:ext cx="432742" cy="365125"/>
          </a:xfrm>
        </p:spPr>
        <p:txBody>
          <a:bodyPr/>
          <a:lstStyle/>
          <a:p>
            <a:fld id="{696A28D3-22CF-4FB0-80FD-EC473B325B38}" type="slidenum">
              <a:rPr lang="sv-SE" smtClean="0"/>
              <a:t>‹#›</a:t>
            </a:fld>
            <a:endParaRPr lang="sv-SE"/>
          </a:p>
        </p:txBody>
      </p:sp>
      <p:pic>
        <p:nvPicPr>
          <p:cNvPr id="14" name="Bild 13">
            <a:extLst>
              <a:ext uri="{FF2B5EF4-FFF2-40B4-BE49-F238E27FC236}">
                <a16:creationId xmlns:a16="http://schemas.microsoft.com/office/drawing/2014/main" id="{3362D2E0-5466-47B8-B8DE-2C325B7853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2913" y="150012"/>
            <a:ext cx="1080120" cy="1080120"/>
          </a:xfrm>
          <a:prstGeom prst="rect">
            <a:avLst/>
          </a:prstGeom>
        </p:spPr>
      </p:pic>
      <p:sp>
        <p:nvSpPr>
          <p:cNvPr id="18" name="Frihandsfigur: Form 17">
            <a:extLst>
              <a:ext uri="{FF2B5EF4-FFF2-40B4-BE49-F238E27FC236}">
                <a16:creationId xmlns:a16="http://schemas.microsoft.com/office/drawing/2014/main" id="{E67B33AE-D2CE-4C7C-9E35-D26FA53F1940}"/>
              </a:ext>
            </a:extLst>
          </p:cNvPr>
          <p:cNvSpPr/>
          <p:nvPr/>
        </p:nvSpPr>
        <p:spPr>
          <a:xfrm>
            <a:off x="9918700" y="0"/>
            <a:ext cx="2279650" cy="4527550"/>
          </a:xfrm>
          <a:custGeom>
            <a:avLst/>
            <a:gdLst>
              <a:gd name="connsiteX0" fmla="*/ 0 w 2279650"/>
              <a:gd name="connsiteY0" fmla="*/ 0 h 4527550"/>
              <a:gd name="connsiteX1" fmla="*/ 2273300 w 2279650"/>
              <a:gd name="connsiteY1" fmla="*/ 4527550 h 4527550"/>
              <a:gd name="connsiteX2" fmla="*/ 2279650 w 2279650"/>
              <a:gd name="connsiteY2" fmla="*/ 0 h 4527550"/>
              <a:gd name="connsiteX3" fmla="*/ 0 w 2279650"/>
              <a:gd name="connsiteY3" fmla="*/ 0 h 4527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9650" h="4527550">
                <a:moveTo>
                  <a:pt x="0" y="0"/>
                </a:moveTo>
                <a:cubicBezTo>
                  <a:pt x="0" y="0"/>
                  <a:pt x="1752600" y="3162300"/>
                  <a:pt x="2273300" y="4527550"/>
                </a:cubicBezTo>
                <a:lnTo>
                  <a:pt x="227965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  <p:sp>
        <p:nvSpPr>
          <p:cNvPr id="20" name="Frihandsfigur: Form 19">
            <a:extLst>
              <a:ext uri="{FF2B5EF4-FFF2-40B4-BE49-F238E27FC236}">
                <a16:creationId xmlns:a16="http://schemas.microsoft.com/office/drawing/2014/main" id="{48039F6A-5BE8-4782-AC82-556D665F49CD}"/>
              </a:ext>
            </a:extLst>
          </p:cNvPr>
          <p:cNvSpPr/>
          <p:nvPr/>
        </p:nvSpPr>
        <p:spPr>
          <a:xfrm>
            <a:off x="0" y="1949450"/>
            <a:ext cx="2063750" cy="4908550"/>
          </a:xfrm>
          <a:custGeom>
            <a:avLst/>
            <a:gdLst>
              <a:gd name="connsiteX0" fmla="*/ 0 w 2063750"/>
              <a:gd name="connsiteY0" fmla="*/ 0 h 4908550"/>
              <a:gd name="connsiteX1" fmla="*/ 2063750 w 2063750"/>
              <a:gd name="connsiteY1" fmla="*/ 4908550 h 4908550"/>
              <a:gd name="connsiteX2" fmla="*/ 0 w 2063750"/>
              <a:gd name="connsiteY2" fmla="*/ 4908550 h 4908550"/>
              <a:gd name="connsiteX3" fmla="*/ 0 w 2063750"/>
              <a:gd name="connsiteY3" fmla="*/ 0 h 490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63750" h="4908550">
                <a:moveTo>
                  <a:pt x="0" y="0"/>
                </a:moveTo>
                <a:cubicBezTo>
                  <a:pt x="0" y="0"/>
                  <a:pt x="1276350" y="2482850"/>
                  <a:pt x="2063750" y="4908550"/>
                </a:cubicBezTo>
                <a:lnTo>
                  <a:pt x="0" y="4908550"/>
                </a:lnTo>
                <a:lnTo>
                  <a:pt x="0" y="0"/>
                </a:lnTo>
                <a:close/>
              </a:path>
            </a:pathLst>
          </a:custGeom>
          <a:solidFill>
            <a:srgbClr val="003366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7166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 alt. 3 me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tshållare för bild 10">
            <a:extLst>
              <a:ext uri="{FF2B5EF4-FFF2-40B4-BE49-F238E27FC236}">
                <a16:creationId xmlns:a16="http://schemas.microsoft.com/office/drawing/2014/main" id="{345ECBA9-F164-4AB7-BFDD-AB09F701849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80000" y="1701694"/>
            <a:ext cx="11832000" cy="5158800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Infoga bild från Bildbanken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C7ED846-FB07-41D2-803C-7B7EE2458B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585696" y="140048"/>
            <a:ext cx="1415322" cy="301647"/>
          </a:xfrm>
        </p:spPr>
        <p:txBody>
          <a:bodyPr/>
          <a:lstStyle>
            <a:lvl1pPr algn="r">
              <a:defRPr sz="1500">
                <a:solidFill>
                  <a:schemeClr val="tx1"/>
                </a:solidFill>
              </a:defRPr>
            </a:lvl1pPr>
          </a:lstStyle>
          <a:p>
            <a:fld id="{C3CAB3A1-2D40-4BA9-A61B-AFD14D1D0A73}" type="datetimeFigureOut">
              <a:rPr lang="sv-SE" smtClean="0"/>
              <a:pPr/>
              <a:t>2026-03-12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06FB8DC0-4468-4824-AF92-2ADA986B4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541487" y="6912768"/>
            <a:ext cx="8315153" cy="45719"/>
          </a:xfrm>
        </p:spPr>
        <p:txBody>
          <a:bodyPr/>
          <a:lstStyle>
            <a:lvl1pPr>
              <a:defRPr sz="100">
                <a:solidFill>
                  <a:srgbClr val="E6E6E6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70FAC23-DF2C-4B50-AECF-7A632A884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335360" y="6917719"/>
            <a:ext cx="432742" cy="45719"/>
          </a:xfrm>
        </p:spPr>
        <p:txBody>
          <a:bodyPr/>
          <a:lstStyle>
            <a:lvl1pPr>
              <a:defRPr sz="100">
                <a:solidFill>
                  <a:srgbClr val="E6E6E6"/>
                </a:solidFill>
              </a:defRPr>
            </a:lvl1pPr>
          </a:lstStyle>
          <a:p>
            <a:fld id="{696A28D3-22CF-4FB0-80FD-EC473B325B38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Underrubrik 2">
            <a:extLst>
              <a:ext uri="{FF2B5EF4-FFF2-40B4-BE49-F238E27FC236}">
                <a16:creationId xmlns:a16="http://schemas.microsoft.com/office/drawing/2014/main" id="{C31B49F8-8337-4A63-B860-74D97A487F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0816" y="1239848"/>
            <a:ext cx="8697541" cy="327546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sv-SE" dirty="0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46118340-7EF5-42F4-A242-D782504F7144}"/>
              </a:ext>
            </a:extLst>
          </p:cNvPr>
          <p:cNvSpPr/>
          <p:nvPr userDrawn="1"/>
        </p:nvSpPr>
        <p:spPr>
          <a:xfrm>
            <a:off x="0" y="0"/>
            <a:ext cx="180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24C8B542-A767-4C85-B7D6-B6E2D160FA45}"/>
              </a:ext>
            </a:extLst>
          </p:cNvPr>
          <p:cNvSpPr/>
          <p:nvPr userDrawn="1"/>
        </p:nvSpPr>
        <p:spPr>
          <a:xfrm>
            <a:off x="12012000" y="0"/>
            <a:ext cx="180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ubrik 6">
            <a:extLst>
              <a:ext uri="{FF2B5EF4-FFF2-40B4-BE49-F238E27FC236}">
                <a16:creationId xmlns:a16="http://schemas.microsoft.com/office/drawing/2014/main" id="{7793906D-44A5-480D-B05E-367ECCBA2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815" y="509388"/>
            <a:ext cx="8697541" cy="730460"/>
          </a:xfrm>
        </p:spPr>
        <p:txBody>
          <a:bodyPr>
            <a:noAutofit/>
          </a:bodyPr>
          <a:lstStyle>
            <a:lvl1pPr>
              <a:defRPr sz="38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pic>
        <p:nvPicPr>
          <p:cNvPr id="15" name="Bild 14">
            <a:extLst>
              <a:ext uri="{FF2B5EF4-FFF2-40B4-BE49-F238E27FC236}">
                <a16:creationId xmlns:a16="http://schemas.microsoft.com/office/drawing/2014/main" id="{2E5D3818-F80C-4A2D-A385-2DDFFE645F0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2913" y="150012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9586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13407ACE-5946-4E40-AB1D-F335253EF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000" y="509388"/>
            <a:ext cx="10176000" cy="7200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F9D02A5-F05D-4D5E-A212-8B5C16FCE4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07999" y="1535113"/>
            <a:ext cx="10176001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EFF7142-315F-44E7-A42C-DA2DC5B6F7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07999" y="6356349"/>
            <a:ext cx="91095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C3CAB3A1-2D40-4BA9-A61B-AFD14D1D0A73}" type="datetimeFigureOut">
              <a:rPr lang="sv-SE" smtClean="0"/>
              <a:pPr/>
              <a:t>2026-03-12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3A13C2D-A1D6-4AA7-8602-B0CA3DAB5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993663" y="6356349"/>
            <a:ext cx="890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CA39A5-7F13-41E2-AE5C-779F2887C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35360" y="6356348"/>
            <a:ext cx="4327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696A28D3-22CF-4FB0-80FD-EC473B325B38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 7">
            <a:extLst>
              <a:ext uri="{FF2B5EF4-FFF2-40B4-BE49-F238E27FC236}">
                <a16:creationId xmlns:a16="http://schemas.microsoft.com/office/drawing/2014/main" id="{C5D8D481-F981-4482-9E10-2ACF3BCCA3E2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1136560" y="5873046"/>
            <a:ext cx="720080" cy="72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358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3" r:id="rId8"/>
    <p:sldLayoutId id="2147483656" r:id="rId9"/>
    <p:sldLayoutId id="2147483658" r:id="rId10"/>
    <p:sldLayoutId id="2147483657" r:id="rId11"/>
    <p:sldLayoutId id="2147483659" r:id="rId12"/>
    <p:sldLayoutId id="2147483660" r:id="rId13"/>
    <p:sldLayoutId id="2147483661" r:id="rId14"/>
    <p:sldLayoutId id="2147483662" r:id="rId15"/>
    <p:sldLayoutId id="2147483664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4000" indent="-324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8000" indent="-324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‒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2000" indent="-324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‒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96000" indent="-324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324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060DA198-D3FB-53B1-426C-3939538676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397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KV">
      <a:dk1>
        <a:sysClr val="windowText" lastClr="000000"/>
      </a:dk1>
      <a:lt1>
        <a:sysClr val="window" lastClr="FFFFFF"/>
      </a:lt1>
      <a:dk2>
        <a:srgbClr val="003366"/>
      </a:dk2>
      <a:lt2>
        <a:srgbClr val="FFCC00"/>
      </a:lt2>
      <a:accent1>
        <a:srgbClr val="0070C0"/>
      </a:accent1>
      <a:accent2>
        <a:srgbClr val="C84A00"/>
      </a:accent2>
      <a:accent3>
        <a:srgbClr val="642864"/>
      </a:accent3>
      <a:accent4>
        <a:srgbClr val="009DD6"/>
      </a:accent4>
      <a:accent5>
        <a:srgbClr val="644641"/>
      </a:accent5>
      <a:accent6>
        <a:srgbClr val="C20064"/>
      </a:accent6>
      <a:hlink>
        <a:srgbClr val="3069A1"/>
      </a:hlink>
      <a:folHlink>
        <a:srgbClr val="7F7F7F"/>
      </a:folHlink>
    </a:clrScheme>
    <a:fontScheme name="Skatteverket 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atteverket widescreen.potx" id="{34CBBA4C-2E44-4EC9-B724-B9DFAC3FC717}" vid="{CD504CC7-8110-405A-BF68-EA35DB04139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9D61AB8A77A0E47A66CCD7406471ACE" ma:contentTypeVersion="9" ma:contentTypeDescription="Skapa ett nytt dokument." ma:contentTypeScope="" ma:versionID="f5d23cbdf4235fa374fd5e924b8cf387">
  <xsd:schema xmlns:xsd="http://www.w3.org/2001/XMLSchema" xmlns:xs="http://www.w3.org/2001/XMLSchema" xmlns:p="http://schemas.microsoft.com/office/2006/metadata/properties" xmlns:ns2="a2c8835c-d3d0-4b69-b07f-f6fe9a9179bf" xmlns:ns3="07d149a3-ae10-47d9-91b5-5b543d868ada" targetNamespace="http://schemas.microsoft.com/office/2006/metadata/properties" ma:root="true" ma:fieldsID="7b26c4be6d0e6d5a4a58893de78d302d" ns2:_="" ns3:_="">
    <xsd:import namespace="a2c8835c-d3d0-4b69-b07f-f6fe9a9179bf"/>
    <xsd:import namespace="07d149a3-ae10-47d9-91b5-5b543d868a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8835c-d3d0-4b69-b07f-f6fe9a9179b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d149a3-ae10-47d9-91b5-5b543d868ada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DCA041E-1AA7-4362-AFBB-C0A03C3EF1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B03510D-149C-4915-9DCE-D6ED2E459C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c8835c-d3d0-4b69-b07f-f6fe9a9179bf"/>
    <ds:schemaRef ds:uri="07d149a3-ae10-47d9-91b5-5b543d868ad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EAE118D-2263-4063-929B-777A685A56AD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Office-tema</vt:lpstr>
      <vt:lpstr>PowerPoint-presentation</vt:lpstr>
    </vt:vector>
  </TitlesOfParts>
  <Company>Skatteverket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Karl Källström</dc:creator>
  <cp:lastModifiedBy>Erika Stenvall</cp:lastModifiedBy>
  <cp:revision>4</cp:revision>
  <dcterms:created xsi:type="dcterms:W3CDTF">2026-01-13T12:49:45Z</dcterms:created>
  <dcterms:modified xsi:type="dcterms:W3CDTF">2026-03-12T09:34:19Z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0x01010009D61AB8A77A0E47A66CCD7406471ACE</vt:lpwstr>
  </property>
</Properties>
</file>